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7" r:id="rId6"/>
    <p:sldId id="275" r:id="rId7"/>
    <p:sldId id="279" r:id="rId8"/>
    <p:sldId id="257" r:id="rId9"/>
    <p:sldId id="278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BF7A0-2D16-4E43-A739-77EB44918FF1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F4E36D9-BE37-4397-96FF-E72B496F2A9A}">
      <dgm:prSet/>
      <dgm:spPr>
        <a:ln w="28575"/>
      </dgm:spPr>
      <dgm:t>
        <a:bodyPr/>
        <a:lstStyle/>
        <a:p>
          <a:pPr rtl="0"/>
          <a:r>
            <a:rPr lang="el-GR" dirty="0" smtClean="0"/>
            <a:t>      Τι είναι </a:t>
          </a:r>
          <a:r>
            <a:rPr lang="el-GR" b="1" dirty="0" smtClean="0"/>
            <a:t>τεχνολογία</a:t>
          </a:r>
          <a:r>
            <a:rPr lang="el-GR" dirty="0" smtClean="0"/>
            <a:t>;</a:t>
          </a:r>
          <a:endParaRPr lang="el-GR" dirty="0"/>
        </a:p>
      </dgm:t>
    </dgm:pt>
    <dgm:pt modelId="{219C7E18-4F9D-4AC3-AE42-0B8C6121A804}" type="parTrans" cxnId="{F02BD218-08BD-43EC-857A-E87E26B0360D}">
      <dgm:prSet/>
      <dgm:spPr/>
      <dgm:t>
        <a:bodyPr/>
        <a:lstStyle/>
        <a:p>
          <a:endParaRPr lang="el-GR"/>
        </a:p>
      </dgm:t>
    </dgm:pt>
    <dgm:pt modelId="{9FCABF31-CF59-4E8F-AE49-80AE0C64EE3A}" type="sibTrans" cxnId="{F02BD218-08BD-43EC-857A-E87E26B0360D}">
      <dgm:prSet/>
      <dgm:spPr/>
      <dgm:t>
        <a:bodyPr/>
        <a:lstStyle/>
        <a:p>
          <a:endParaRPr lang="el-GR"/>
        </a:p>
      </dgm:t>
    </dgm:pt>
    <dgm:pt modelId="{F9FD9939-C6AB-470E-9616-5512D81475B4}">
      <dgm:prSet/>
      <dgm:spPr/>
      <dgm:t>
        <a:bodyPr/>
        <a:lstStyle/>
        <a:p>
          <a:pPr algn="l" rtl="0"/>
          <a:r>
            <a:rPr lang="el-GR" dirty="0" smtClean="0"/>
            <a:t>Γράψτε στο τετράδιό σας 3 λέξεις που έχουν σχέση με την </a:t>
          </a:r>
          <a:r>
            <a:rPr lang="el-GR" b="1" dirty="0" smtClean="0"/>
            <a:t>τεχνολογία</a:t>
          </a:r>
          <a:endParaRPr lang="el-GR" b="1" dirty="0"/>
        </a:p>
      </dgm:t>
    </dgm:pt>
    <dgm:pt modelId="{18CBF3E2-E244-47DD-93BF-401A7D1DAAA8}" type="parTrans" cxnId="{9B144249-2C33-4923-8226-8B950F2D6DAB}">
      <dgm:prSet/>
      <dgm:spPr/>
      <dgm:t>
        <a:bodyPr/>
        <a:lstStyle/>
        <a:p>
          <a:endParaRPr lang="el-GR"/>
        </a:p>
      </dgm:t>
    </dgm:pt>
    <dgm:pt modelId="{53314114-8767-4632-860F-27516B6F9C1D}" type="sibTrans" cxnId="{9B144249-2C33-4923-8226-8B950F2D6DAB}">
      <dgm:prSet/>
      <dgm:spPr/>
      <dgm:t>
        <a:bodyPr/>
        <a:lstStyle/>
        <a:p>
          <a:endParaRPr lang="el-GR"/>
        </a:p>
      </dgm:t>
    </dgm:pt>
    <dgm:pt modelId="{09D4FE7F-5037-479C-A6CF-D1CA0030D4FE}">
      <dgm:prSet/>
      <dgm:spPr/>
      <dgm:t>
        <a:bodyPr/>
        <a:lstStyle/>
        <a:p>
          <a:pPr algn="l" rtl="0"/>
          <a:r>
            <a:rPr lang="el-GR" dirty="0" smtClean="0"/>
            <a:t>Από πότε ο άνθρωπος ασχολήθηκε με την </a:t>
          </a:r>
          <a:r>
            <a:rPr lang="el-GR" b="1" dirty="0" smtClean="0"/>
            <a:t>τεχνολογία</a:t>
          </a:r>
          <a:r>
            <a:rPr lang="el-GR" dirty="0" smtClean="0"/>
            <a:t>;</a:t>
          </a:r>
          <a:endParaRPr lang="el-GR" dirty="0"/>
        </a:p>
      </dgm:t>
    </dgm:pt>
    <dgm:pt modelId="{12C224E0-54B0-492D-8671-8BF94C463FFD}" type="parTrans" cxnId="{C5116933-D299-4FFF-9407-70DF5E355E52}">
      <dgm:prSet/>
      <dgm:spPr/>
      <dgm:t>
        <a:bodyPr/>
        <a:lstStyle/>
        <a:p>
          <a:endParaRPr lang="el-GR"/>
        </a:p>
      </dgm:t>
    </dgm:pt>
    <dgm:pt modelId="{B00206C5-238E-444A-AAE0-EE20C6F9C8FB}" type="sibTrans" cxnId="{C5116933-D299-4FFF-9407-70DF5E355E52}">
      <dgm:prSet/>
      <dgm:spPr/>
      <dgm:t>
        <a:bodyPr/>
        <a:lstStyle/>
        <a:p>
          <a:endParaRPr lang="el-GR"/>
        </a:p>
      </dgm:t>
    </dgm:pt>
    <dgm:pt modelId="{C1F8DA3A-CF40-4522-9B7E-C25BBF9B6F3D}" type="pres">
      <dgm:prSet presAssocID="{815BF7A0-2D16-4E43-A739-77EB44918F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CA393B1-C0DC-4D70-A788-6B59FA247387}" type="pres">
      <dgm:prSet presAssocID="{EF4E36D9-BE37-4397-96FF-E72B496F2A9A}" presName="comp" presStyleCnt="0"/>
      <dgm:spPr/>
    </dgm:pt>
    <dgm:pt modelId="{6068C06B-1447-4C86-A9BB-687BE5D42355}" type="pres">
      <dgm:prSet presAssocID="{EF4E36D9-BE37-4397-96FF-E72B496F2A9A}" presName="box" presStyleLbl="node1" presStyleIdx="0" presStyleCnt="3" custLinFactNeighborY="-11215"/>
      <dgm:spPr/>
      <dgm:t>
        <a:bodyPr/>
        <a:lstStyle/>
        <a:p>
          <a:endParaRPr lang="el-GR"/>
        </a:p>
      </dgm:t>
    </dgm:pt>
    <dgm:pt modelId="{83F14D0E-A218-42E2-B12C-0B584054D702}" type="pres">
      <dgm:prSet presAssocID="{EF4E36D9-BE37-4397-96FF-E72B496F2A9A}" presName="img" presStyleLbl="fgImgPlace1" presStyleIdx="0" presStyleCnt="3" custScaleX="797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28C8DD-87CE-4FA3-80FA-2205C701750C}" type="pres">
      <dgm:prSet presAssocID="{EF4E36D9-BE37-4397-96FF-E72B496F2A9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0361F9-92F8-4DB0-9F03-D72FCA442B58}" type="pres">
      <dgm:prSet presAssocID="{9FCABF31-CF59-4E8F-AE49-80AE0C64EE3A}" presName="spacer" presStyleCnt="0"/>
      <dgm:spPr/>
    </dgm:pt>
    <dgm:pt modelId="{91872FDF-D660-405D-9E4F-7666FA749CF7}" type="pres">
      <dgm:prSet presAssocID="{F9FD9939-C6AB-470E-9616-5512D81475B4}" presName="comp" presStyleCnt="0"/>
      <dgm:spPr/>
    </dgm:pt>
    <dgm:pt modelId="{DB780D7A-4B92-4E2B-BCCC-9154000D9105}" type="pres">
      <dgm:prSet presAssocID="{F9FD9939-C6AB-470E-9616-5512D81475B4}" presName="box" presStyleLbl="node1" presStyleIdx="1" presStyleCnt="3"/>
      <dgm:spPr/>
      <dgm:t>
        <a:bodyPr/>
        <a:lstStyle/>
        <a:p>
          <a:endParaRPr lang="el-GR"/>
        </a:p>
      </dgm:t>
    </dgm:pt>
    <dgm:pt modelId="{303F6A36-3112-459E-8204-107FCCCA4F32}" type="pres">
      <dgm:prSet presAssocID="{F9FD9939-C6AB-470E-9616-5512D81475B4}" presName="img" presStyleLbl="fgImgPlace1" presStyleIdx="1" presStyleCnt="3" custScaleX="797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642EEE74-1B13-475F-90AE-0CE67727911E}" type="pres">
      <dgm:prSet presAssocID="{F9FD9939-C6AB-470E-9616-5512D81475B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6EFFD6-726D-4F92-B069-CE22866BED34}" type="pres">
      <dgm:prSet presAssocID="{53314114-8767-4632-860F-27516B6F9C1D}" presName="spacer" presStyleCnt="0"/>
      <dgm:spPr/>
    </dgm:pt>
    <dgm:pt modelId="{D6551241-059E-4517-8B4C-F0D188F4A248}" type="pres">
      <dgm:prSet presAssocID="{09D4FE7F-5037-479C-A6CF-D1CA0030D4FE}" presName="comp" presStyleCnt="0"/>
      <dgm:spPr/>
    </dgm:pt>
    <dgm:pt modelId="{5D4C68B0-1FC9-4DBB-8759-337196A8B3D2}" type="pres">
      <dgm:prSet presAssocID="{09D4FE7F-5037-479C-A6CF-D1CA0030D4FE}" presName="box" presStyleLbl="node1" presStyleIdx="2" presStyleCnt="3"/>
      <dgm:spPr/>
      <dgm:t>
        <a:bodyPr/>
        <a:lstStyle/>
        <a:p>
          <a:endParaRPr lang="el-GR"/>
        </a:p>
      </dgm:t>
    </dgm:pt>
    <dgm:pt modelId="{0398BFB7-4E01-49FB-BC74-C72CF2F84F39}" type="pres">
      <dgm:prSet presAssocID="{09D4FE7F-5037-479C-A6CF-D1CA0030D4FE}" presName="img" presStyleLbl="fgImgPlace1" presStyleIdx="2" presStyleCnt="3" custScaleX="711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D94A8DE-2FE6-4FF3-A7A4-C9C70C8560EB}" type="pres">
      <dgm:prSet presAssocID="{09D4FE7F-5037-479C-A6CF-D1CA0030D4F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4E75EC3-12F4-4CF2-8934-6873CB84932A}" type="presOf" srcId="{815BF7A0-2D16-4E43-A739-77EB44918FF1}" destId="{C1F8DA3A-CF40-4522-9B7E-C25BBF9B6F3D}" srcOrd="0" destOrd="0" presId="urn:microsoft.com/office/officeart/2005/8/layout/vList4"/>
    <dgm:cxn modelId="{9B144249-2C33-4923-8226-8B950F2D6DAB}" srcId="{815BF7A0-2D16-4E43-A739-77EB44918FF1}" destId="{F9FD9939-C6AB-470E-9616-5512D81475B4}" srcOrd="1" destOrd="0" parTransId="{18CBF3E2-E244-47DD-93BF-401A7D1DAAA8}" sibTransId="{53314114-8767-4632-860F-27516B6F9C1D}"/>
    <dgm:cxn modelId="{C5116933-D299-4FFF-9407-70DF5E355E52}" srcId="{815BF7A0-2D16-4E43-A739-77EB44918FF1}" destId="{09D4FE7F-5037-479C-A6CF-D1CA0030D4FE}" srcOrd="2" destOrd="0" parTransId="{12C224E0-54B0-492D-8671-8BF94C463FFD}" sibTransId="{B00206C5-238E-444A-AAE0-EE20C6F9C8FB}"/>
    <dgm:cxn modelId="{03F1C1FD-D525-4D70-A670-CE3704932E92}" type="presOf" srcId="{EF4E36D9-BE37-4397-96FF-E72B496F2A9A}" destId="{6068C06B-1447-4C86-A9BB-687BE5D42355}" srcOrd="0" destOrd="0" presId="urn:microsoft.com/office/officeart/2005/8/layout/vList4"/>
    <dgm:cxn modelId="{F02BD218-08BD-43EC-857A-E87E26B0360D}" srcId="{815BF7A0-2D16-4E43-A739-77EB44918FF1}" destId="{EF4E36D9-BE37-4397-96FF-E72B496F2A9A}" srcOrd="0" destOrd="0" parTransId="{219C7E18-4F9D-4AC3-AE42-0B8C6121A804}" sibTransId="{9FCABF31-CF59-4E8F-AE49-80AE0C64EE3A}"/>
    <dgm:cxn modelId="{702789D7-1719-47EF-B49E-489B3F4C6A24}" type="presOf" srcId="{09D4FE7F-5037-479C-A6CF-D1CA0030D4FE}" destId="{4D94A8DE-2FE6-4FF3-A7A4-C9C70C8560EB}" srcOrd="1" destOrd="0" presId="urn:microsoft.com/office/officeart/2005/8/layout/vList4"/>
    <dgm:cxn modelId="{88A8473A-E0CB-4184-A811-CC2E41918794}" type="presOf" srcId="{F9FD9939-C6AB-470E-9616-5512D81475B4}" destId="{642EEE74-1B13-475F-90AE-0CE67727911E}" srcOrd="1" destOrd="0" presId="urn:microsoft.com/office/officeart/2005/8/layout/vList4"/>
    <dgm:cxn modelId="{98FA71CB-A786-4865-9D69-A2269D13EB9A}" type="presOf" srcId="{EF4E36D9-BE37-4397-96FF-E72B496F2A9A}" destId="{CD28C8DD-87CE-4FA3-80FA-2205C701750C}" srcOrd="1" destOrd="0" presId="urn:microsoft.com/office/officeart/2005/8/layout/vList4"/>
    <dgm:cxn modelId="{C274261E-4D1A-476A-B81E-5E6E4925199A}" type="presOf" srcId="{F9FD9939-C6AB-470E-9616-5512D81475B4}" destId="{DB780D7A-4B92-4E2B-BCCC-9154000D9105}" srcOrd="0" destOrd="0" presId="urn:microsoft.com/office/officeart/2005/8/layout/vList4"/>
    <dgm:cxn modelId="{6299CE58-7274-4502-B67F-739CB4B62B97}" type="presOf" srcId="{09D4FE7F-5037-479C-A6CF-D1CA0030D4FE}" destId="{5D4C68B0-1FC9-4DBB-8759-337196A8B3D2}" srcOrd="0" destOrd="0" presId="urn:microsoft.com/office/officeart/2005/8/layout/vList4"/>
    <dgm:cxn modelId="{E77F52C4-F5E7-48B6-AC53-FA595D9C2557}" type="presParOf" srcId="{C1F8DA3A-CF40-4522-9B7E-C25BBF9B6F3D}" destId="{FCA393B1-C0DC-4D70-A788-6B59FA247387}" srcOrd="0" destOrd="0" presId="urn:microsoft.com/office/officeart/2005/8/layout/vList4"/>
    <dgm:cxn modelId="{F5D26AF8-D22F-4FF2-90CD-9EF75B3481FE}" type="presParOf" srcId="{FCA393B1-C0DC-4D70-A788-6B59FA247387}" destId="{6068C06B-1447-4C86-A9BB-687BE5D42355}" srcOrd="0" destOrd="0" presId="urn:microsoft.com/office/officeart/2005/8/layout/vList4"/>
    <dgm:cxn modelId="{79330959-CBDC-4A3D-9B16-5438BCE31FE1}" type="presParOf" srcId="{FCA393B1-C0DC-4D70-A788-6B59FA247387}" destId="{83F14D0E-A218-42E2-B12C-0B584054D702}" srcOrd="1" destOrd="0" presId="urn:microsoft.com/office/officeart/2005/8/layout/vList4"/>
    <dgm:cxn modelId="{023EE337-361A-4751-8CFD-9B1EE8B57AAD}" type="presParOf" srcId="{FCA393B1-C0DC-4D70-A788-6B59FA247387}" destId="{CD28C8DD-87CE-4FA3-80FA-2205C701750C}" srcOrd="2" destOrd="0" presId="urn:microsoft.com/office/officeart/2005/8/layout/vList4"/>
    <dgm:cxn modelId="{BDFD0EBB-DDE7-44F1-A7E4-F405AF48942B}" type="presParOf" srcId="{C1F8DA3A-CF40-4522-9B7E-C25BBF9B6F3D}" destId="{CC0361F9-92F8-4DB0-9F03-D72FCA442B58}" srcOrd="1" destOrd="0" presId="urn:microsoft.com/office/officeart/2005/8/layout/vList4"/>
    <dgm:cxn modelId="{07154B2B-6BA7-4EDC-AE60-1CFC48154C76}" type="presParOf" srcId="{C1F8DA3A-CF40-4522-9B7E-C25BBF9B6F3D}" destId="{91872FDF-D660-405D-9E4F-7666FA749CF7}" srcOrd="2" destOrd="0" presId="urn:microsoft.com/office/officeart/2005/8/layout/vList4"/>
    <dgm:cxn modelId="{F42CC611-D485-4BD4-85BB-545407FBBE4C}" type="presParOf" srcId="{91872FDF-D660-405D-9E4F-7666FA749CF7}" destId="{DB780D7A-4B92-4E2B-BCCC-9154000D9105}" srcOrd="0" destOrd="0" presId="urn:microsoft.com/office/officeart/2005/8/layout/vList4"/>
    <dgm:cxn modelId="{19E0300C-55F8-4B63-B9E5-D1E5A6CCCF8F}" type="presParOf" srcId="{91872FDF-D660-405D-9E4F-7666FA749CF7}" destId="{303F6A36-3112-459E-8204-107FCCCA4F32}" srcOrd="1" destOrd="0" presId="urn:microsoft.com/office/officeart/2005/8/layout/vList4"/>
    <dgm:cxn modelId="{F89F4C20-80C5-44B3-B2EB-D5EB1AC747A9}" type="presParOf" srcId="{91872FDF-D660-405D-9E4F-7666FA749CF7}" destId="{642EEE74-1B13-475F-90AE-0CE67727911E}" srcOrd="2" destOrd="0" presId="urn:microsoft.com/office/officeart/2005/8/layout/vList4"/>
    <dgm:cxn modelId="{B9FB6489-DE92-48C1-866B-BF21C057D5FA}" type="presParOf" srcId="{C1F8DA3A-CF40-4522-9B7E-C25BBF9B6F3D}" destId="{0C6EFFD6-726D-4F92-B069-CE22866BED34}" srcOrd="3" destOrd="0" presId="urn:microsoft.com/office/officeart/2005/8/layout/vList4"/>
    <dgm:cxn modelId="{5111F8CC-CF3E-4502-8AD5-2CE2CEC9AC2A}" type="presParOf" srcId="{C1F8DA3A-CF40-4522-9B7E-C25BBF9B6F3D}" destId="{D6551241-059E-4517-8B4C-F0D188F4A248}" srcOrd="4" destOrd="0" presId="urn:microsoft.com/office/officeart/2005/8/layout/vList4"/>
    <dgm:cxn modelId="{FFE64BAE-0AC0-4270-A202-88CB9665C527}" type="presParOf" srcId="{D6551241-059E-4517-8B4C-F0D188F4A248}" destId="{5D4C68B0-1FC9-4DBB-8759-337196A8B3D2}" srcOrd="0" destOrd="0" presId="urn:microsoft.com/office/officeart/2005/8/layout/vList4"/>
    <dgm:cxn modelId="{F87B7D2F-66D2-4CE5-AF4E-FD081472823A}" type="presParOf" srcId="{D6551241-059E-4517-8B4C-F0D188F4A248}" destId="{0398BFB7-4E01-49FB-BC74-C72CF2F84F39}" srcOrd="1" destOrd="0" presId="urn:microsoft.com/office/officeart/2005/8/layout/vList4"/>
    <dgm:cxn modelId="{9DAB6A33-9D11-4FEA-BB66-9C6826BF10D7}" type="presParOf" srcId="{D6551241-059E-4517-8B4C-F0D188F4A248}" destId="{4D94A8DE-2FE6-4FF3-A7A4-C9C70C8560E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83A2D-EA9F-4CB2-9922-033F2CACAA34}" type="doc">
      <dgm:prSet loTypeId="urn:microsoft.com/office/officeart/2005/8/layout/hierarchy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30D5AF42-C1D2-475E-816B-60D7A4CCE308}">
      <dgm:prSet custT="1"/>
      <dgm:spPr/>
      <dgm:t>
        <a:bodyPr/>
        <a:lstStyle/>
        <a:p>
          <a:pPr rtl="0"/>
          <a:r>
            <a:rPr lang="el-GR" sz="2800" dirty="0" smtClean="0"/>
            <a:t>ικανοποίηση των ανθρωπίνων αναγκών</a:t>
          </a:r>
          <a:endParaRPr lang="el-GR" sz="2800" dirty="0"/>
        </a:p>
      </dgm:t>
    </dgm:pt>
    <dgm:pt modelId="{0C84B1AA-F2C2-4FD0-A046-91AF74530CC7}" type="parTrans" cxnId="{3967D3D8-D2ED-465D-94D4-1E2B6440675D}">
      <dgm:prSet/>
      <dgm:spPr/>
      <dgm:t>
        <a:bodyPr/>
        <a:lstStyle/>
        <a:p>
          <a:endParaRPr lang="el-GR"/>
        </a:p>
      </dgm:t>
    </dgm:pt>
    <dgm:pt modelId="{75150A7A-5B69-4B98-A93C-8E76A08515D0}" type="sibTrans" cxnId="{3967D3D8-D2ED-465D-94D4-1E2B6440675D}">
      <dgm:prSet/>
      <dgm:spPr/>
      <dgm:t>
        <a:bodyPr/>
        <a:lstStyle/>
        <a:p>
          <a:endParaRPr lang="el-GR"/>
        </a:p>
      </dgm:t>
    </dgm:pt>
    <dgm:pt modelId="{30C8E6DD-FE36-476F-BEAE-064CBF3672CC}">
      <dgm:prSet/>
      <dgm:spPr/>
      <dgm:t>
        <a:bodyPr/>
        <a:lstStyle/>
        <a:p>
          <a:pPr rtl="0"/>
          <a:r>
            <a:rPr lang="el-GR" dirty="0" smtClean="0"/>
            <a:t>Στέγαση</a:t>
          </a:r>
          <a:endParaRPr lang="el-GR" dirty="0"/>
        </a:p>
      </dgm:t>
    </dgm:pt>
    <dgm:pt modelId="{38025B03-7EF7-4D88-982B-73BF6844227A}" type="parTrans" cxnId="{B0952419-0E14-4BA9-AC46-87959682D757}">
      <dgm:prSet/>
      <dgm:spPr/>
      <dgm:t>
        <a:bodyPr/>
        <a:lstStyle/>
        <a:p>
          <a:endParaRPr lang="el-GR"/>
        </a:p>
      </dgm:t>
    </dgm:pt>
    <dgm:pt modelId="{AD2CB7B5-804F-4A8B-8494-E95133160BC1}" type="sibTrans" cxnId="{B0952419-0E14-4BA9-AC46-87959682D757}">
      <dgm:prSet/>
      <dgm:spPr/>
      <dgm:t>
        <a:bodyPr/>
        <a:lstStyle/>
        <a:p>
          <a:endParaRPr lang="el-GR"/>
        </a:p>
      </dgm:t>
    </dgm:pt>
    <dgm:pt modelId="{3C2176CC-B438-43B6-94F3-880F93D2E1A7}">
      <dgm:prSet/>
      <dgm:spPr/>
      <dgm:t>
        <a:bodyPr/>
        <a:lstStyle/>
        <a:p>
          <a:pPr rtl="0"/>
          <a:r>
            <a:rPr lang="el-GR" dirty="0" smtClean="0"/>
            <a:t>Τροφή</a:t>
          </a:r>
          <a:endParaRPr lang="el-GR" dirty="0"/>
        </a:p>
      </dgm:t>
    </dgm:pt>
    <dgm:pt modelId="{CC875B55-BA04-4F99-B651-3388D5CC77BE}" type="parTrans" cxnId="{B669585E-2C10-4B1D-B6BE-6676F4119562}">
      <dgm:prSet/>
      <dgm:spPr/>
      <dgm:t>
        <a:bodyPr/>
        <a:lstStyle/>
        <a:p>
          <a:endParaRPr lang="el-GR"/>
        </a:p>
      </dgm:t>
    </dgm:pt>
    <dgm:pt modelId="{916C404F-18DD-4541-B348-E1B753676940}" type="sibTrans" cxnId="{B669585E-2C10-4B1D-B6BE-6676F4119562}">
      <dgm:prSet/>
      <dgm:spPr/>
      <dgm:t>
        <a:bodyPr/>
        <a:lstStyle/>
        <a:p>
          <a:endParaRPr lang="el-GR"/>
        </a:p>
      </dgm:t>
    </dgm:pt>
    <dgm:pt modelId="{578B8510-77FF-4845-92CB-AFE2948058E2}">
      <dgm:prSet/>
      <dgm:spPr/>
      <dgm:t>
        <a:bodyPr/>
        <a:lstStyle/>
        <a:p>
          <a:pPr rtl="0"/>
          <a:r>
            <a:rPr lang="el-GR" dirty="0" smtClean="0"/>
            <a:t>Θέρμανση</a:t>
          </a:r>
          <a:endParaRPr lang="el-GR" dirty="0"/>
        </a:p>
      </dgm:t>
    </dgm:pt>
    <dgm:pt modelId="{C6BC2694-6E8D-434F-B6E0-B2C948DD0255}" type="parTrans" cxnId="{75DFC606-30C3-4DDF-ADEB-604557209E82}">
      <dgm:prSet/>
      <dgm:spPr/>
      <dgm:t>
        <a:bodyPr/>
        <a:lstStyle/>
        <a:p>
          <a:endParaRPr lang="el-GR"/>
        </a:p>
      </dgm:t>
    </dgm:pt>
    <dgm:pt modelId="{A002ADE0-0D5D-4615-B462-8BCED5B7DDE7}" type="sibTrans" cxnId="{75DFC606-30C3-4DDF-ADEB-604557209E82}">
      <dgm:prSet/>
      <dgm:spPr/>
      <dgm:t>
        <a:bodyPr/>
        <a:lstStyle/>
        <a:p>
          <a:endParaRPr lang="el-GR"/>
        </a:p>
      </dgm:t>
    </dgm:pt>
    <dgm:pt modelId="{FCB8F6B5-EB43-4288-B16F-D07E07D39F66}" type="pres">
      <dgm:prSet presAssocID="{94C83A2D-EA9F-4CB2-9922-033F2CACAA3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A57C2F35-9188-4F01-8BDB-85CCD51991B7}" type="pres">
      <dgm:prSet presAssocID="{30D5AF42-C1D2-475E-816B-60D7A4CCE308}" presName="root" presStyleCnt="0"/>
      <dgm:spPr/>
    </dgm:pt>
    <dgm:pt modelId="{07580A2E-C86F-4634-8584-E695F296C96D}" type="pres">
      <dgm:prSet presAssocID="{30D5AF42-C1D2-475E-816B-60D7A4CCE308}" presName="rootComposite" presStyleCnt="0"/>
      <dgm:spPr/>
    </dgm:pt>
    <dgm:pt modelId="{89270BDF-0B8E-4E02-BF2A-E37338530925}" type="pres">
      <dgm:prSet presAssocID="{30D5AF42-C1D2-475E-816B-60D7A4CCE308}" presName="rootText" presStyleLbl="node1" presStyleIdx="0" presStyleCnt="4" custScaleX="179002" custScaleY="213876" custLinFactX="77844" custLinFactY="-100000" custLinFactNeighborX="100000" custLinFactNeighborY="-108330"/>
      <dgm:spPr/>
      <dgm:t>
        <a:bodyPr/>
        <a:lstStyle/>
        <a:p>
          <a:endParaRPr lang="el-GR"/>
        </a:p>
      </dgm:t>
    </dgm:pt>
    <dgm:pt modelId="{7BD73A0E-D448-437A-8977-6E111B59EF49}" type="pres">
      <dgm:prSet presAssocID="{30D5AF42-C1D2-475E-816B-60D7A4CCE308}" presName="rootConnector" presStyleLbl="node1" presStyleIdx="0" presStyleCnt="4"/>
      <dgm:spPr/>
      <dgm:t>
        <a:bodyPr/>
        <a:lstStyle/>
        <a:p>
          <a:endParaRPr lang="el-GR"/>
        </a:p>
      </dgm:t>
    </dgm:pt>
    <dgm:pt modelId="{0B01DFC4-A738-4582-9A67-DADC348F028D}" type="pres">
      <dgm:prSet presAssocID="{30D5AF42-C1D2-475E-816B-60D7A4CCE308}" presName="childShape" presStyleCnt="0"/>
      <dgm:spPr/>
    </dgm:pt>
    <dgm:pt modelId="{D9F79E33-FAA5-4CC5-A369-828CBB2D0C2A}" type="pres">
      <dgm:prSet presAssocID="{30C8E6DD-FE36-476F-BEAE-064CBF3672CC}" presName="root" presStyleCnt="0"/>
      <dgm:spPr/>
    </dgm:pt>
    <dgm:pt modelId="{FD8C1C14-52CF-46CE-A281-B47D192C0BDF}" type="pres">
      <dgm:prSet presAssocID="{30C8E6DD-FE36-476F-BEAE-064CBF3672CC}" presName="rootComposite" presStyleCnt="0"/>
      <dgm:spPr/>
    </dgm:pt>
    <dgm:pt modelId="{59F28261-BE4B-4404-8259-EEC77C21C8B7}" type="pres">
      <dgm:prSet presAssocID="{30C8E6DD-FE36-476F-BEAE-064CBF3672CC}" presName="rootText" presStyleLbl="node1" presStyleIdx="1" presStyleCnt="4" custLinFactNeighborX="24692" custLinFactNeighborY="76428"/>
      <dgm:spPr/>
      <dgm:t>
        <a:bodyPr/>
        <a:lstStyle/>
        <a:p>
          <a:endParaRPr lang="el-GR"/>
        </a:p>
      </dgm:t>
    </dgm:pt>
    <dgm:pt modelId="{A123E652-38CD-4FA0-8218-6BF79B3AE142}" type="pres">
      <dgm:prSet presAssocID="{30C8E6DD-FE36-476F-BEAE-064CBF3672CC}" presName="rootConnector" presStyleLbl="node1" presStyleIdx="1" presStyleCnt="4"/>
      <dgm:spPr/>
      <dgm:t>
        <a:bodyPr/>
        <a:lstStyle/>
        <a:p>
          <a:endParaRPr lang="el-GR"/>
        </a:p>
      </dgm:t>
    </dgm:pt>
    <dgm:pt modelId="{5931356C-4490-45DC-832D-5C5714D29D6B}" type="pres">
      <dgm:prSet presAssocID="{30C8E6DD-FE36-476F-BEAE-064CBF3672CC}" presName="childShape" presStyleCnt="0"/>
      <dgm:spPr/>
    </dgm:pt>
    <dgm:pt modelId="{8A02A996-E926-4B44-BF2E-A3BE5E8902E3}" type="pres">
      <dgm:prSet presAssocID="{3C2176CC-B438-43B6-94F3-880F93D2E1A7}" presName="root" presStyleCnt="0"/>
      <dgm:spPr/>
    </dgm:pt>
    <dgm:pt modelId="{8D9F1DDF-A644-470E-A472-054ADB7303B6}" type="pres">
      <dgm:prSet presAssocID="{3C2176CC-B438-43B6-94F3-880F93D2E1A7}" presName="rootComposite" presStyleCnt="0"/>
      <dgm:spPr/>
    </dgm:pt>
    <dgm:pt modelId="{BC67A746-70CF-4761-9F75-CF7594DEBC26}" type="pres">
      <dgm:prSet presAssocID="{3C2176CC-B438-43B6-94F3-880F93D2E1A7}" presName="rootText" presStyleLbl="node1" presStyleIdx="2" presStyleCnt="4" custLinFactX="-100000" custLinFactY="-6631" custLinFactNeighborX="-188452" custLinFactNeighborY="-100000"/>
      <dgm:spPr/>
      <dgm:t>
        <a:bodyPr/>
        <a:lstStyle/>
        <a:p>
          <a:endParaRPr lang="el-GR"/>
        </a:p>
      </dgm:t>
    </dgm:pt>
    <dgm:pt modelId="{690475F8-D82C-485A-9AAC-3F409A7796AD}" type="pres">
      <dgm:prSet presAssocID="{3C2176CC-B438-43B6-94F3-880F93D2E1A7}" presName="rootConnector" presStyleLbl="node1" presStyleIdx="2" presStyleCnt="4"/>
      <dgm:spPr/>
      <dgm:t>
        <a:bodyPr/>
        <a:lstStyle/>
        <a:p>
          <a:endParaRPr lang="el-GR"/>
        </a:p>
      </dgm:t>
    </dgm:pt>
    <dgm:pt modelId="{EDD0D4B2-CFA2-4C9B-A736-DC023B6BCC42}" type="pres">
      <dgm:prSet presAssocID="{3C2176CC-B438-43B6-94F3-880F93D2E1A7}" presName="childShape" presStyleCnt="0"/>
      <dgm:spPr/>
    </dgm:pt>
    <dgm:pt modelId="{D36223F7-A429-4544-98EC-0DFC1B05B723}" type="pres">
      <dgm:prSet presAssocID="{578B8510-77FF-4845-92CB-AFE2948058E2}" presName="root" presStyleCnt="0"/>
      <dgm:spPr/>
    </dgm:pt>
    <dgm:pt modelId="{C20D84DA-27F5-4A01-A056-5878D71AF62B}" type="pres">
      <dgm:prSet presAssocID="{578B8510-77FF-4845-92CB-AFE2948058E2}" presName="rootComposite" presStyleCnt="0"/>
      <dgm:spPr/>
    </dgm:pt>
    <dgm:pt modelId="{6AF0EDC0-4AD2-482A-B0D6-D06A4BC3FED7}" type="pres">
      <dgm:prSet presAssocID="{578B8510-77FF-4845-92CB-AFE2948058E2}" presName="rootText" presStyleLbl="node1" presStyleIdx="3" presStyleCnt="4" custLinFactY="-16801" custLinFactNeighborX="-67674" custLinFactNeighborY="-100000"/>
      <dgm:spPr/>
      <dgm:t>
        <a:bodyPr/>
        <a:lstStyle/>
        <a:p>
          <a:endParaRPr lang="el-GR"/>
        </a:p>
      </dgm:t>
    </dgm:pt>
    <dgm:pt modelId="{3988BF63-A356-48C0-927D-C7642B9D628A}" type="pres">
      <dgm:prSet presAssocID="{578B8510-77FF-4845-92CB-AFE2948058E2}" presName="rootConnector" presStyleLbl="node1" presStyleIdx="3" presStyleCnt="4"/>
      <dgm:spPr/>
      <dgm:t>
        <a:bodyPr/>
        <a:lstStyle/>
        <a:p>
          <a:endParaRPr lang="el-GR"/>
        </a:p>
      </dgm:t>
    </dgm:pt>
    <dgm:pt modelId="{E9024FA3-4E11-4593-8AB8-92F18C7EA688}" type="pres">
      <dgm:prSet presAssocID="{578B8510-77FF-4845-92CB-AFE2948058E2}" presName="childShape" presStyleCnt="0"/>
      <dgm:spPr/>
    </dgm:pt>
  </dgm:ptLst>
  <dgm:cxnLst>
    <dgm:cxn modelId="{75DFC606-30C3-4DDF-ADEB-604557209E82}" srcId="{94C83A2D-EA9F-4CB2-9922-033F2CACAA34}" destId="{578B8510-77FF-4845-92CB-AFE2948058E2}" srcOrd="3" destOrd="0" parTransId="{C6BC2694-6E8D-434F-B6E0-B2C948DD0255}" sibTransId="{A002ADE0-0D5D-4615-B462-8BCED5B7DDE7}"/>
    <dgm:cxn modelId="{3967D3D8-D2ED-465D-94D4-1E2B6440675D}" srcId="{94C83A2D-EA9F-4CB2-9922-033F2CACAA34}" destId="{30D5AF42-C1D2-475E-816B-60D7A4CCE308}" srcOrd="0" destOrd="0" parTransId="{0C84B1AA-F2C2-4FD0-A046-91AF74530CC7}" sibTransId="{75150A7A-5B69-4B98-A93C-8E76A08515D0}"/>
    <dgm:cxn modelId="{1D5E272F-BE2B-4FA5-9DE4-C612AA6624C1}" type="presOf" srcId="{30D5AF42-C1D2-475E-816B-60D7A4CCE308}" destId="{7BD73A0E-D448-437A-8977-6E111B59EF49}" srcOrd="1" destOrd="0" presId="urn:microsoft.com/office/officeart/2005/8/layout/hierarchy3"/>
    <dgm:cxn modelId="{EC6663FF-DEDE-4D57-93DF-CD8D0D77AD2A}" type="presOf" srcId="{3C2176CC-B438-43B6-94F3-880F93D2E1A7}" destId="{690475F8-D82C-485A-9AAC-3F409A7796AD}" srcOrd="1" destOrd="0" presId="urn:microsoft.com/office/officeart/2005/8/layout/hierarchy3"/>
    <dgm:cxn modelId="{D015C807-338D-431C-9F25-179820AE56C1}" type="presOf" srcId="{94C83A2D-EA9F-4CB2-9922-033F2CACAA34}" destId="{FCB8F6B5-EB43-4288-B16F-D07E07D39F66}" srcOrd="0" destOrd="0" presId="urn:microsoft.com/office/officeart/2005/8/layout/hierarchy3"/>
    <dgm:cxn modelId="{B0952419-0E14-4BA9-AC46-87959682D757}" srcId="{94C83A2D-EA9F-4CB2-9922-033F2CACAA34}" destId="{30C8E6DD-FE36-476F-BEAE-064CBF3672CC}" srcOrd="1" destOrd="0" parTransId="{38025B03-7EF7-4D88-982B-73BF6844227A}" sibTransId="{AD2CB7B5-804F-4A8B-8494-E95133160BC1}"/>
    <dgm:cxn modelId="{70E5EEAD-F12C-4188-8A89-1ED5D596EF50}" type="presOf" srcId="{578B8510-77FF-4845-92CB-AFE2948058E2}" destId="{3988BF63-A356-48C0-927D-C7642B9D628A}" srcOrd="1" destOrd="0" presId="urn:microsoft.com/office/officeart/2005/8/layout/hierarchy3"/>
    <dgm:cxn modelId="{AF99448F-326C-4B2E-A1FC-4BCEB799449E}" type="presOf" srcId="{30C8E6DD-FE36-476F-BEAE-064CBF3672CC}" destId="{A123E652-38CD-4FA0-8218-6BF79B3AE142}" srcOrd="1" destOrd="0" presId="urn:microsoft.com/office/officeart/2005/8/layout/hierarchy3"/>
    <dgm:cxn modelId="{0F96A857-B045-4EAC-A939-448B16C1EB51}" type="presOf" srcId="{30C8E6DD-FE36-476F-BEAE-064CBF3672CC}" destId="{59F28261-BE4B-4404-8259-EEC77C21C8B7}" srcOrd="0" destOrd="0" presId="urn:microsoft.com/office/officeart/2005/8/layout/hierarchy3"/>
    <dgm:cxn modelId="{025479E8-4719-4C7C-A7C8-B0B2E4B3A001}" type="presOf" srcId="{3C2176CC-B438-43B6-94F3-880F93D2E1A7}" destId="{BC67A746-70CF-4761-9F75-CF7594DEBC26}" srcOrd="0" destOrd="0" presId="urn:microsoft.com/office/officeart/2005/8/layout/hierarchy3"/>
    <dgm:cxn modelId="{B669585E-2C10-4B1D-B6BE-6676F4119562}" srcId="{94C83A2D-EA9F-4CB2-9922-033F2CACAA34}" destId="{3C2176CC-B438-43B6-94F3-880F93D2E1A7}" srcOrd="2" destOrd="0" parTransId="{CC875B55-BA04-4F99-B651-3388D5CC77BE}" sibTransId="{916C404F-18DD-4541-B348-E1B753676940}"/>
    <dgm:cxn modelId="{3CD76AD6-626E-4F23-B167-EC42DAB93032}" type="presOf" srcId="{30D5AF42-C1D2-475E-816B-60D7A4CCE308}" destId="{89270BDF-0B8E-4E02-BF2A-E37338530925}" srcOrd="0" destOrd="0" presId="urn:microsoft.com/office/officeart/2005/8/layout/hierarchy3"/>
    <dgm:cxn modelId="{273E66BB-7EE1-4A82-9F0C-F602E8B27252}" type="presOf" srcId="{578B8510-77FF-4845-92CB-AFE2948058E2}" destId="{6AF0EDC0-4AD2-482A-B0D6-D06A4BC3FED7}" srcOrd="0" destOrd="0" presId="urn:microsoft.com/office/officeart/2005/8/layout/hierarchy3"/>
    <dgm:cxn modelId="{DE368E3B-6930-4712-B721-84B8A09A39F1}" type="presParOf" srcId="{FCB8F6B5-EB43-4288-B16F-D07E07D39F66}" destId="{A57C2F35-9188-4F01-8BDB-85CCD51991B7}" srcOrd="0" destOrd="0" presId="urn:microsoft.com/office/officeart/2005/8/layout/hierarchy3"/>
    <dgm:cxn modelId="{45B0AB8C-3F80-4E22-BE1F-0A0371BB061A}" type="presParOf" srcId="{A57C2F35-9188-4F01-8BDB-85CCD51991B7}" destId="{07580A2E-C86F-4634-8584-E695F296C96D}" srcOrd="0" destOrd="0" presId="urn:microsoft.com/office/officeart/2005/8/layout/hierarchy3"/>
    <dgm:cxn modelId="{5D1B47CE-6168-455A-8812-86EE67CB4F64}" type="presParOf" srcId="{07580A2E-C86F-4634-8584-E695F296C96D}" destId="{89270BDF-0B8E-4E02-BF2A-E37338530925}" srcOrd="0" destOrd="0" presId="urn:microsoft.com/office/officeart/2005/8/layout/hierarchy3"/>
    <dgm:cxn modelId="{EE65B186-92FC-4659-B352-38162E443250}" type="presParOf" srcId="{07580A2E-C86F-4634-8584-E695F296C96D}" destId="{7BD73A0E-D448-437A-8977-6E111B59EF49}" srcOrd="1" destOrd="0" presId="urn:microsoft.com/office/officeart/2005/8/layout/hierarchy3"/>
    <dgm:cxn modelId="{6278F10F-4C40-40D2-8C29-8A908E0E748D}" type="presParOf" srcId="{A57C2F35-9188-4F01-8BDB-85CCD51991B7}" destId="{0B01DFC4-A738-4582-9A67-DADC348F028D}" srcOrd="1" destOrd="0" presId="urn:microsoft.com/office/officeart/2005/8/layout/hierarchy3"/>
    <dgm:cxn modelId="{EC4FDF66-F7E0-487E-BD56-5F47C2D11972}" type="presParOf" srcId="{FCB8F6B5-EB43-4288-B16F-D07E07D39F66}" destId="{D9F79E33-FAA5-4CC5-A369-828CBB2D0C2A}" srcOrd="1" destOrd="0" presId="urn:microsoft.com/office/officeart/2005/8/layout/hierarchy3"/>
    <dgm:cxn modelId="{69E1146A-A89A-4195-9A42-F808E8F870CB}" type="presParOf" srcId="{D9F79E33-FAA5-4CC5-A369-828CBB2D0C2A}" destId="{FD8C1C14-52CF-46CE-A281-B47D192C0BDF}" srcOrd="0" destOrd="0" presId="urn:microsoft.com/office/officeart/2005/8/layout/hierarchy3"/>
    <dgm:cxn modelId="{EBFD0F66-3DEF-49BA-BD85-AE135EB0F987}" type="presParOf" srcId="{FD8C1C14-52CF-46CE-A281-B47D192C0BDF}" destId="{59F28261-BE4B-4404-8259-EEC77C21C8B7}" srcOrd="0" destOrd="0" presId="urn:microsoft.com/office/officeart/2005/8/layout/hierarchy3"/>
    <dgm:cxn modelId="{4B98FFE4-C45D-4F8E-BDDC-1414365536F3}" type="presParOf" srcId="{FD8C1C14-52CF-46CE-A281-B47D192C0BDF}" destId="{A123E652-38CD-4FA0-8218-6BF79B3AE142}" srcOrd="1" destOrd="0" presId="urn:microsoft.com/office/officeart/2005/8/layout/hierarchy3"/>
    <dgm:cxn modelId="{3F717375-861D-45D2-BE17-B4539F6F1653}" type="presParOf" srcId="{D9F79E33-FAA5-4CC5-A369-828CBB2D0C2A}" destId="{5931356C-4490-45DC-832D-5C5714D29D6B}" srcOrd="1" destOrd="0" presId="urn:microsoft.com/office/officeart/2005/8/layout/hierarchy3"/>
    <dgm:cxn modelId="{D8639D40-A239-410C-AD43-9DA1C8E66A88}" type="presParOf" srcId="{FCB8F6B5-EB43-4288-B16F-D07E07D39F66}" destId="{8A02A996-E926-4B44-BF2E-A3BE5E8902E3}" srcOrd="2" destOrd="0" presId="urn:microsoft.com/office/officeart/2005/8/layout/hierarchy3"/>
    <dgm:cxn modelId="{402CCA79-B736-415E-80D4-5750C75CDEF7}" type="presParOf" srcId="{8A02A996-E926-4B44-BF2E-A3BE5E8902E3}" destId="{8D9F1DDF-A644-470E-A472-054ADB7303B6}" srcOrd="0" destOrd="0" presId="urn:microsoft.com/office/officeart/2005/8/layout/hierarchy3"/>
    <dgm:cxn modelId="{58626D01-B6B8-4DD7-B0AA-87C8AB25EE62}" type="presParOf" srcId="{8D9F1DDF-A644-470E-A472-054ADB7303B6}" destId="{BC67A746-70CF-4761-9F75-CF7594DEBC26}" srcOrd="0" destOrd="0" presId="urn:microsoft.com/office/officeart/2005/8/layout/hierarchy3"/>
    <dgm:cxn modelId="{52F5C314-F103-452B-AF1A-52C8ECC45142}" type="presParOf" srcId="{8D9F1DDF-A644-470E-A472-054ADB7303B6}" destId="{690475F8-D82C-485A-9AAC-3F409A7796AD}" srcOrd="1" destOrd="0" presId="urn:microsoft.com/office/officeart/2005/8/layout/hierarchy3"/>
    <dgm:cxn modelId="{A7D0CAFD-836F-4846-9DF7-0EAC4A70451D}" type="presParOf" srcId="{8A02A996-E926-4B44-BF2E-A3BE5E8902E3}" destId="{EDD0D4B2-CFA2-4C9B-A736-DC023B6BCC42}" srcOrd="1" destOrd="0" presId="urn:microsoft.com/office/officeart/2005/8/layout/hierarchy3"/>
    <dgm:cxn modelId="{44F22067-25BB-4BF7-864B-3E4F75BBD687}" type="presParOf" srcId="{FCB8F6B5-EB43-4288-B16F-D07E07D39F66}" destId="{D36223F7-A429-4544-98EC-0DFC1B05B723}" srcOrd="3" destOrd="0" presId="urn:microsoft.com/office/officeart/2005/8/layout/hierarchy3"/>
    <dgm:cxn modelId="{ACE0C4F5-5CEF-4A36-9579-DEA301249C95}" type="presParOf" srcId="{D36223F7-A429-4544-98EC-0DFC1B05B723}" destId="{C20D84DA-27F5-4A01-A056-5878D71AF62B}" srcOrd="0" destOrd="0" presId="urn:microsoft.com/office/officeart/2005/8/layout/hierarchy3"/>
    <dgm:cxn modelId="{528AAE66-7064-4E8C-9168-2740A3CF0A1C}" type="presParOf" srcId="{C20D84DA-27F5-4A01-A056-5878D71AF62B}" destId="{6AF0EDC0-4AD2-482A-B0D6-D06A4BC3FED7}" srcOrd="0" destOrd="0" presId="urn:microsoft.com/office/officeart/2005/8/layout/hierarchy3"/>
    <dgm:cxn modelId="{3D4E279B-3045-48E4-AE48-57ECB3D81121}" type="presParOf" srcId="{C20D84DA-27F5-4A01-A056-5878D71AF62B}" destId="{3988BF63-A356-48C0-927D-C7642B9D628A}" srcOrd="1" destOrd="0" presId="urn:microsoft.com/office/officeart/2005/8/layout/hierarchy3"/>
    <dgm:cxn modelId="{E37EEFCD-E91C-4F1B-987F-065D4FDDDAF9}" type="presParOf" srcId="{D36223F7-A429-4544-98EC-0DFC1B05B723}" destId="{E9024FA3-4E11-4593-8AB8-92F18C7EA688}" srcOrd="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C49CF3-62A6-40F2-9E8E-EBEF801BB4B3}" type="doc">
      <dgm:prSet loTypeId="urn:microsoft.com/office/officeart/2005/8/layout/hList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6213A25-40A4-4451-84FA-45022036A391}">
      <dgm:prSet phldrT="[Κείμενο]" custT="1"/>
      <dgm:spPr>
        <a:solidFill>
          <a:schemeClr val="accent5">
            <a:lumMod val="50000"/>
          </a:schemeClr>
        </a:solidFill>
      </dgm:spPr>
      <dgm:t>
        <a:bodyPr lIns="0" rIns="0"/>
        <a:lstStyle/>
        <a:p>
          <a:r>
            <a:rPr lang="el-GR" sz="2400" b="1" dirty="0" smtClean="0"/>
            <a:t>Παλαιολιθική </a:t>
          </a:r>
        </a:p>
        <a:p>
          <a:endParaRPr lang="el-GR" sz="2400" b="1" dirty="0" smtClean="0"/>
        </a:p>
        <a:p>
          <a:r>
            <a:rPr lang="el-GR" sz="2400" b="1" dirty="0" smtClean="0"/>
            <a:t>2.000.000 </a:t>
          </a:r>
          <a:r>
            <a:rPr lang="el-GR" sz="2400" b="1" dirty="0" err="1" smtClean="0"/>
            <a:t>π.Χ.</a:t>
          </a:r>
          <a:r>
            <a:rPr lang="el-GR" sz="2400" b="1" dirty="0" smtClean="0"/>
            <a:t> μέχρι 12.000 </a:t>
          </a:r>
          <a:r>
            <a:rPr lang="el-GR" sz="2400" b="1" dirty="0" err="1" smtClean="0"/>
            <a:t>π.Χ.</a:t>
          </a:r>
          <a:endParaRPr lang="el-GR" sz="2400" b="1" dirty="0"/>
        </a:p>
      </dgm:t>
    </dgm:pt>
    <dgm:pt modelId="{BB1C850F-EAB9-41DC-B122-C6197FC243FF}" type="parTrans" cxnId="{F35DB3C6-D989-4458-B8FF-E37A4FA69DDA}">
      <dgm:prSet/>
      <dgm:spPr/>
      <dgm:t>
        <a:bodyPr/>
        <a:lstStyle/>
        <a:p>
          <a:endParaRPr lang="el-GR"/>
        </a:p>
      </dgm:t>
    </dgm:pt>
    <dgm:pt modelId="{2BE9220E-7FCC-4686-89ED-0A11F50C1085}" type="sibTrans" cxnId="{F35DB3C6-D989-4458-B8FF-E37A4FA69DDA}">
      <dgm:prSet/>
      <dgm:spPr/>
      <dgm:t>
        <a:bodyPr/>
        <a:lstStyle/>
        <a:p>
          <a:endParaRPr lang="el-GR"/>
        </a:p>
      </dgm:t>
    </dgm:pt>
    <dgm:pt modelId="{677DD6F2-8622-4ECD-AB0E-08AACBFF0644}">
      <dgm:prSet phldrT="[Κείμενο]" custT="1"/>
      <dgm:spPr/>
      <dgm:t>
        <a:bodyPr lIns="0" rIns="0"/>
        <a:lstStyle/>
        <a:p>
          <a:r>
            <a:rPr lang="el-GR" sz="2400" b="1" dirty="0" smtClean="0"/>
            <a:t>Μεσολιθική </a:t>
          </a:r>
        </a:p>
        <a:p>
          <a:endParaRPr lang="el-GR" sz="2400" b="1" dirty="0" smtClean="0"/>
        </a:p>
        <a:p>
          <a:r>
            <a:rPr lang="el-GR" sz="2400" b="1" dirty="0" smtClean="0"/>
            <a:t>12.000 </a:t>
          </a:r>
          <a:r>
            <a:rPr lang="el-GR" sz="2400" b="1" dirty="0" err="1" smtClean="0"/>
            <a:t>π.Χ.</a:t>
          </a:r>
          <a:r>
            <a:rPr lang="el-GR" sz="2400" b="1" dirty="0" smtClean="0"/>
            <a:t> μέχρι 8.000 </a:t>
          </a:r>
          <a:r>
            <a:rPr lang="el-GR" sz="2400" b="1" dirty="0" err="1" smtClean="0"/>
            <a:t>π.Χ</a:t>
          </a:r>
          <a:endParaRPr lang="el-GR" sz="2400" b="1" dirty="0"/>
        </a:p>
      </dgm:t>
    </dgm:pt>
    <dgm:pt modelId="{5E935C7F-F25D-4480-AEE9-690D23D81332}" type="parTrans" cxnId="{FDD25460-A28C-4F43-A53C-F4BB71315720}">
      <dgm:prSet/>
      <dgm:spPr/>
      <dgm:t>
        <a:bodyPr/>
        <a:lstStyle/>
        <a:p>
          <a:endParaRPr lang="el-GR"/>
        </a:p>
      </dgm:t>
    </dgm:pt>
    <dgm:pt modelId="{6EA5216C-EF36-476B-B261-E59D5E6FDFB6}" type="sibTrans" cxnId="{FDD25460-A28C-4F43-A53C-F4BB71315720}">
      <dgm:prSet/>
      <dgm:spPr/>
      <dgm:t>
        <a:bodyPr/>
        <a:lstStyle/>
        <a:p>
          <a:endParaRPr lang="el-GR"/>
        </a:p>
      </dgm:t>
    </dgm:pt>
    <dgm:pt modelId="{77C64AB7-702E-42BF-A6EA-15DB55A6104E}">
      <dgm:prSet phldrT="[Κείμενο]" custT="1"/>
      <dgm:spPr/>
      <dgm:t>
        <a:bodyPr lIns="0" rIns="0"/>
        <a:lstStyle/>
        <a:p>
          <a:r>
            <a:rPr lang="el-GR" sz="2400" b="1" dirty="0" smtClean="0"/>
            <a:t>Νεολιθική </a:t>
          </a:r>
        </a:p>
        <a:p>
          <a:endParaRPr lang="el-GR" sz="2400" b="1" dirty="0" smtClean="0"/>
        </a:p>
        <a:p>
          <a:r>
            <a:rPr lang="el-GR" sz="2400" b="1" dirty="0" smtClean="0"/>
            <a:t>8.000 </a:t>
          </a:r>
          <a:r>
            <a:rPr lang="el-GR" sz="2400" b="1" dirty="0" err="1" smtClean="0"/>
            <a:t>π.Χ.</a:t>
          </a:r>
          <a:r>
            <a:rPr lang="el-GR" sz="2400" b="1" dirty="0" smtClean="0"/>
            <a:t> μέχρι 4.000 </a:t>
          </a:r>
          <a:r>
            <a:rPr lang="el-GR" sz="2400" b="1" dirty="0" err="1" smtClean="0"/>
            <a:t>π.Χ</a:t>
          </a:r>
          <a:endParaRPr lang="el-GR" sz="2400" b="1" dirty="0"/>
        </a:p>
      </dgm:t>
    </dgm:pt>
    <dgm:pt modelId="{9BD35445-4004-4D5C-B3FE-7B96957B2E94}" type="parTrans" cxnId="{255FA8DD-1EEA-4579-9553-D6BDC0E16736}">
      <dgm:prSet/>
      <dgm:spPr/>
      <dgm:t>
        <a:bodyPr/>
        <a:lstStyle/>
        <a:p>
          <a:endParaRPr lang="el-GR"/>
        </a:p>
      </dgm:t>
    </dgm:pt>
    <dgm:pt modelId="{12927E69-D079-4245-B5EB-275242C6AD19}" type="sibTrans" cxnId="{255FA8DD-1EEA-4579-9553-D6BDC0E16736}">
      <dgm:prSet/>
      <dgm:spPr/>
      <dgm:t>
        <a:bodyPr/>
        <a:lstStyle/>
        <a:p>
          <a:endParaRPr lang="el-GR"/>
        </a:p>
      </dgm:t>
    </dgm:pt>
    <dgm:pt modelId="{C370C103-E34F-43CA-B0CF-18FBEECB2CD6}" type="pres">
      <dgm:prSet presAssocID="{DEC49CF3-62A6-40F2-9E8E-EBEF801BB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0047E71-C042-4151-A2B3-205762F8098A}" type="pres">
      <dgm:prSet presAssocID="{DEC49CF3-62A6-40F2-9E8E-EBEF801BB4B3}" presName="fgShape" presStyleLbl="fgShp" presStyleIdx="0" presStyleCnt="1" custAng="10800000" custFlipVert="1" custFlipHor="1" custScaleX="80819" custScaleY="153332" custLinFactNeighborX="2046" custLinFactNeighborY="86664"/>
      <dgm:spPr>
        <a:prstGeom prst="notchedRightArrow">
          <a:avLst/>
        </a:prstGeom>
        <a:solidFill>
          <a:srgbClr val="FF6600"/>
        </a:solidFill>
      </dgm:spPr>
    </dgm:pt>
    <dgm:pt modelId="{C396ABB0-6594-48AC-A931-90E48063D8D3}" type="pres">
      <dgm:prSet presAssocID="{DEC49CF3-62A6-40F2-9E8E-EBEF801BB4B3}" presName="linComp" presStyleCnt="0"/>
      <dgm:spPr/>
    </dgm:pt>
    <dgm:pt modelId="{0B90A92B-B1E8-40B2-BA32-6D734CB2768A}" type="pres">
      <dgm:prSet presAssocID="{D6213A25-40A4-4451-84FA-45022036A391}" presName="compNode" presStyleCnt="0"/>
      <dgm:spPr/>
    </dgm:pt>
    <dgm:pt modelId="{54FB7E16-5CA1-4CEE-BF2C-D394018DD99B}" type="pres">
      <dgm:prSet presAssocID="{D6213A25-40A4-4451-84FA-45022036A391}" presName="bkgdShape" presStyleLbl="node1" presStyleIdx="0" presStyleCnt="3"/>
      <dgm:spPr/>
      <dgm:t>
        <a:bodyPr/>
        <a:lstStyle/>
        <a:p>
          <a:endParaRPr lang="el-GR"/>
        </a:p>
      </dgm:t>
    </dgm:pt>
    <dgm:pt modelId="{5BA94FF7-617E-42CD-907F-E6F0EE8326CB}" type="pres">
      <dgm:prSet presAssocID="{D6213A25-40A4-4451-84FA-45022036A39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BA210E-C4BA-4559-82A1-1B29767EEB4B}" type="pres">
      <dgm:prSet presAssocID="{D6213A25-40A4-4451-84FA-45022036A391}" presName="invisiNode" presStyleLbl="node1" presStyleIdx="0" presStyleCnt="3"/>
      <dgm:spPr/>
    </dgm:pt>
    <dgm:pt modelId="{B85B08BA-A115-41C3-AAE3-794D5CDFA2F1}" type="pres">
      <dgm:prSet presAssocID="{D6213A25-40A4-4451-84FA-45022036A391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167F76-FF52-4445-9516-8963603E1B93}" type="pres">
      <dgm:prSet presAssocID="{2BE9220E-7FCC-4686-89ED-0A11F50C108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F81CF15-1D15-47CF-90A6-1B9F97240EAB}" type="pres">
      <dgm:prSet presAssocID="{677DD6F2-8622-4ECD-AB0E-08AACBFF0644}" presName="compNode" presStyleCnt="0"/>
      <dgm:spPr/>
    </dgm:pt>
    <dgm:pt modelId="{8A38DD5B-926F-4C1E-86E8-8EBAF701F51E}" type="pres">
      <dgm:prSet presAssocID="{677DD6F2-8622-4ECD-AB0E-08AACBFF0644}" presName="bkgdShape" presStyleLbl="node1" presStyleIdx="1" presStyleCnt="3"/>
      <dgm:spPr/>
      <dgm:t>
        <a:bodyPr/>
        <a:lstStyle/>
        <a:p>
          <a:endParaRPr lang="el-GR"/>
        </a:p>
      </dgm:t>
    </dgm:pt>
    <dgm:pt modelId="{95E1781B-32FC-4A75-8A4D-731C8F0F257C}" type="pres">
      <dgm:prSet presAssocID="{677DD6F2-8622-4ECD-AB0E-08AACBFF064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31EBCC-1592-443E-9433-65695C882A5D}" type="pres">
      <dgm:prSet presAssocID="{677DD6F2-8622-4ECD-AB0E-08AACBFF0644}" presName="invisiNode" presStyleLbl="node1" presStyleIdx="1" presStyleCnt="3"/>
      <dgm:spPr/>
    </dgm:pt>
    <dgm:pt modelId="{8CC99323-AC5C-4A06-81AF-CABCC0338295}" type="pres">
      <dgm:prSet presAssocID="{677DD6F2-8622-4ECD-AB0E-08AACBFF064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3D9375-2F3F-4CCA-ACFA-D550B0E47A43}" type="pres">
      <dgm:prSet presAssocID="{6EA5216C-EF36-476B-B261-E59D5E6FDFB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C63917C1-32BE-49FE-B781-4A1AC96D3AB0}" type="pres">
      <dgm:prSet presAssocID="{77C64AB7-702E-42BF-A6EA-15DB55A6104E}" presName="compNode" presStyleCnt="0"/>
      <dgm:spPr/>
    </dgm:pt>
    <dgm:pt modelId="{A2162821-4175-4AED-8371-496E390227FD}" type="pres">
      <dgm:prSet presAssocID="{77C64AB7-702E-42BF-A6EA-15DB55A6104E}" presName="bkgdShape" presStyleLbl="node1" presStyleIdx="2" presStyleCnt="3"/>
      <dgm:spPr/>
      <dgm:t>
        <a:bodyPr/>
        <a:lstStyle/>
        <a:p>
          <a:endParaRPr lang="el-GR"/>
        </a:p>
      </dgm:t>
    </dgm:pt>
    <dgm:pt modelId="{78130BC6-46FB-4CCB-8459-13CD1D204216}" type="pres">
      <dgm:prSet presAssocID="{77C64AB7-702E-42BF-A6EA-15DB55A6104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401273-AED7-4CCD-94B3-82CDDC70E404}" type="pres">
      <dgm:prSet presAssocID="{77C64AB7-702E-42BF-A6EA-15DB55A6104E}" presName="invisiNode" presStyleLbl="node1" presStyleIdx="2" presStyleCnt="3"/>
      <dgm:spPr/>
    </dgm:pt>
    <dgm:pt modelId="{C7754A50-A39C-4239-8D18-A719B64A7890}" type="pres">
      <dgm:prSet presAssocID="{77C64AB7-702E-42BF-A6EA-15DB55A6104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35DB3C6-D989-4458-B8FF-E37A4FA69DDA}" srcId="{DEC49CF3-62A6-40F2-9E8E-EBEF801BB4B3}" destId="{D6213A25-40A4-4451-84FA-45022036A391}" srcOrd="0" destOrd="0" parTransId="{BB1C850F-EAB9-41DC-B122-C6197FC243FF}" sibTransId="{2BE9220E-7FCC-4686-89ED-0A11F50C1085}"/>
    <dgm:cxn modelId="{55D4E88B-A2F7-487C-96E2-2985C7E8E8CA}" type="presOf" srcId="{D6213A25-40A4-4451-84FA-45022036A391}" destId="{5BA94FF7-617E-42CD-907F-E6F0EE8326CB}" srcOrd="1" destOrd="0" presId="urn:microsoft.com/office/officeart/2005/8/layout/hList7"/>
    <dgm:cxn modelId="{75368C71-3D3C-4F9C-A93F-976E6276146D}" type="presOf" srcId="{6EA5216C-EF36-476B-B261-E59D5E6FDFB6}" destId="{B93D9375-2F3F-4CCA-ACFA-D550B0E47A43}" srcOrd="0" destOrd="0" presId="urn:microsoft.com/office/officeart/2005/8/layout/hList7"/>
    <dgm:cxn modelId="{188315B0-17A3-4A29-A8CC-2C2F9C0621C2}" type="presOf" srcId="{77C64AB7-702E-42BF-A6EA-15DB55A6104E}" destId="{78130BC6-46FB-4CCB-8459-13CD1D204216}" srcOrd="1" destOrd="0" presId="urn:microsoft.com/office/officeart/2005/8/layout/hList7"/>
    <dgm:cxn modelId="{A92080FC-2FD3-4C3D-9AB4-87ADED609A60}" type="presOf" srcId="{2BE9220E-7FCC-4686-89ED-0A11F50C1085}" destId="{D1167F76-FF52-4445-9516-8963603E1B93}" srcOrd="0" destOrd="0" presId="urn:microsoft.com/office/officeart/2005/8/layout/hList7"/>
    <dgm:cxn modelId="{255FA8DD-1EEA-4579-9553-D6BDC0E16736}" srcId="{DEC49CF3-62A6-40F2-9E8E-EBEF801BB4B3}" destId="{77C64AB7-702E-42BF-A6EA-15DB55A6104E}" srcOrd="2" destOrd="0" parTransId="{9BD35445-4004-4D5C-B3FE-7B96957B2E94}" sibTransId="{12927E69-D079-4245-B5EB-275242C6AD19}"/>
    <dgm:cxn modelId="{7EFEFA00-FE7A-4201-BC08-053902D01376}" type="presOf" srcId="{DEC49CF3-62A6-40F2-9E8E-EBEF801BB4B3}" destId="{C370C103-E34F-43CA-B0CF-18FBEECB2CD6}" srcOrd="0" destOrd="0" presId="urn:microsoft.com/office/officeart/2005/8/layout/hList7"/>
    <dgm:cxn modelId="{FDD25460-A28C-4F43-A53C-F4BB71315720}" srcId="{DEC49CF3-62A6-40F2-9E8E-EBEF801BB4B3}" destId="{677DD6F2-8622-4ECD-AB0E-08AACBFF0644}" srcOrd="1" destOrd="0" parTransId="{5E935C7F-F25D-4480-AEE9-690D23D81332}" sibTransId="{6EA5216C-EF36-476B-B261-E59D5E6FDFB6}"/>
    <dgm:cxn modelId="{37FABD13-A1CB-4F86-891E-1D32D7521194}" type="presOf" srcId="{677DD6F2-8622-4ECD-AB0E-08AACBFF0644}" destId="{95E1781B-32FC-4A75-8A4D-731C8F0F257C}" srcOrd="1" destOrd="0" presId="urn:microsoft.com/office/officeart/2005/8/layout/hList7"/>
    <dgm:cxn modelId="{E9916875-2007-4C51-9049-0A5701FFA964}" type="presOf" srcId="{D6213A25-40A4-4451-84FA-45022036A391}" destId="{54FB7E16-5CA1-4CEE-BF2C-D394018DD99B}" srcOrd="0" destOrd="0" presId="urn:microsoft.com/office/officeart/2005/8/layout/hList7"/>
    <dgm:cxn modelId="{98C792BC-AC6A-4BA3-B7B4-28E819FF01D3}" type="presOf" srcId="{677DD6F2-8622-4ECD-AB0E-08AACBFF0644}" destId="{8A38DD5B-926F-4C1E-86E8-8EBAF701F51E}" srcOrd="0" destOrd="0" presId="urn:microsoft.com/office/officeart/2005/8/layout/hList7"/>
    <dgm:cxn modelId="{45956FE4-F497-49AA-8FF8-DEB2219958D9}" type="presOf" srcId="{77C64AB7-702E-42BF-A6EA-15DB55A6104E}" destId="{A2162821-4175-4AED-8371-496E390227FD}" srcOrd="0" destOrd="0" presId="urn:microsoft.com/office/officeart/2005/8/layout/hList7"/>
    <dgm:cxn modelId="{187C2B8F-DAD6-479F-839F-DE55E4A79972}" type="presParOf" srcId="{C370C103-E34F-43CA-B0CF-18FBEECB2CD6}" destId="{20047E71-C042-4151-A2B3-205762F8098A}" srcOrd="0" destOrd="0" presId="urn:microsoft.com/office/officeart/2005/8/layout/hList7"/>
    <dgm:cxn modelId="{074BBC09-F3B7-4BD7-B2C7-FAD336331150}" type="presParOf" srcId="{C370C103-E34F-43CA-B0CF-18FBEECB2CD6}" destId="{C396ABB0-6594-48AC-A931-90E48063D8D3}" srcOrd="1" destOrd="0" presId="urn:microsoft.com/office/officeart/2005/8/layout/hList7"/>
    <dgm:cxn modelId="{EFAD32B0-25B4-491D-A921-601E22E1F95A}" type="presParOf" srcId="{C396ABB0-6594-48AC-A931-90E48063D8D3}" destId="{0B90A92B-B1E8-40B2-BA32-6D734CB2768A}" srcOrd="0" destOrd="0" presId="urn:microsoft.com/office/officeart/2005/8/layout/hList7"/>
    <dgm:cxn modelId="{A838C467-F0A9-4830-9687-5CA5067AF27B}" type="presParOf" srcId="{0B90A92B-B1E8-40B2-BA32-6D734CB2768A}" destId="{54FB7E16-5CA1-4CEE-BF2C-D394018DD99B}" srcOrd="0" destOrd="0" presId="urn:microsoft.com/office/officeart/2005/8/layout/hList7"/>
    <dgm:cxn modelId="{ED8567E4-5697-41E3-9DFC-FFCF6EB334CC}" type="presParOf" srcId="{0B90A92B-B1E8-40B2-BA32-6D734CB2768A}" destId="{5BA94FF7-617E-42CD-907F-E6F0EE8326CB}" srcOrd="1" destOrd="0" presId="urn:microsoft.com/office/officeart/2005/8/layout/hList7"/>
    <dgm:cxn modelId="{ABC45169-FFB5-4F7A-B2B2-19CE922EF48D}" type="presParOf" srcId="{0B90A92B-B1E8-40B2-BA32-6D734CB2768A}" destId="{FDBA210E-C4BA-4559-82A1-1B29767EEB4B}" srcOrd="2" destOrd="0" presId="urn:microsoft.com/office/officeart/2005/8/layout/hList7"/>
    <dgm:cxn modelId="{01811B1A-A6D0-4C10-94BB-DD7FB05F3D46}" type="presParOf" srcId="{0B90A92B-B1E8-40B2-BA32-6D734CB2768A}" destId="{B85B08BA-A115-41C3-AAE3-794D5CDFA2F1}" srcOrd="3" destOrd="0" presId="urn:microsoft.com/office/officeart/2005/8/layout/hList7"/>
    <dgm:cxn modelId="{A0022F80-EE03-479C-9BE3-D433ECAB6492}" type="presParOf" srcId="{C396ABB0-6594-48AC-A931-90E48063D8D3}" destId="{D1167F76-FF52-4445-9516-8963603E1B93}" srcOrd="1" destOrd="0" presId="urn:microsoft.com/office/officeart/2005/8/layout/hList7"/>
    <dgm:cxn modelId="{A7D9C289-F998-45CD-B1AF-CEE8770B3A56}" type="presParOf" srcId="{C396ABB0-6594-48AC-A931-90E48063D8D3}" destId="{2F81CF15-1D15-47CF-90A6-1B9F97240EAB}" srcOrd="2" destOrd="0" presId="urn:microsoft.com/office/officeart/2005/8/layout/hList7"/>
    <dgm:cxn modelId="{719039FA-D2DA-4200-B0C0-9995C52E1EF6}" type="presParOf" srcId="{2F81CF15-1D15-47CF-90A6-1B9F97240EAB}" destId="{8A38DD5B-926F-4C1E-86E8-8EBAF701F51E}" srcOrd="0" destOrd="0" presId="urn:microsoft.com/office/officeart/2005/8/layout/hList7"/>
    <dgm:cxn modelId="{FDE8638B-FE4A-4DEB-BF82-7E5CAF9FAD3F}" type="presParOf" srcId="{2F81CF15-1D15-47CF-90A6-1B9F97240EAB}" destId="{95E1781B-32FC-4A75-8A4D-731C8F0F257C}" srcOrd="1" destOrd="0" presId="urn:microsoft.com/office/officeart/2005/8/layout/hList7"/>
    <dgm:cxn modelId="{6BE1C53A-C422-4F2F-823E-EF4790D5CC3A}" type="presParOf" srcId="{2F81CF15-1D15-47CF-90A6-1B9F97240EAB}" destId="{4831EBCC-1592-443E-9433-65695C882A5D}" srcOrd="2" destOrd="0" presId="urn:microsoft.com/office/officeart/2005/8/layout/hList7"/>
    <dgm:cxn modelId="{068AE6EE-0DB8-49F8-BB25-63130514E3CE}" type="presParOf" srcId="{2F81CF15-1D15-47CF-90A6-1B9F97240EAB}" destId="{8CC99323-AC5C-4A06-81AF-CABCC0338295}" srcOrd="3" destOrd="0" presId="urn:microsoft.com/office/officeart/2005/8/layout/hList7"/>
    <dgm:cxn modelId="{1888F171-8F55-49DA-B320-B766D0841F9C}" type="presParOf" srcId="{C396ABB0-6594-48AC-A931-90E48063D8D3}" destId="{B93D9375-2F3F-4CCA-ACFA-D550B0E47A43}" srcOrd="3" destOrd="0" presId="urn:microsoft.com/office/officeart/2005/8/layout/hList7"/>
    <dgm:cxn modelId="{C419B01F-85F1-4FF0-AFD1-428A5F392CFD}" type="presParOf" srcId="{C396ABB0-6594-48AC-A931-90E48063D8D3}" destId="{C63917C1-32BE-49FE-B781-4A1AC96D3AB0}" srcOrd="4" destOrd="0" presId="urn:microsoft.com/office/officeart/2005/8/layout/hList7"/>
    <dgm:cxn modelId="{E0E9B1BF-D0D8-4AA9-86DB-C13DB0B4EB53}" type="presParOf" srcId="{C63917C1-32BE-49FE-B781-4A1AC96D3AB0}" destId="{A2162821-4175-4AED-8371-496E390227FD}" srcOrd="0" destOrd="0" presId="urn:microsoft.com/office/officeart/2005/8/layout/hList7"/>
    <dgm:cxn modelId="{BAB7EE96-2D2E-450E-8C8B-34C2C44D09AF}" type="presParOf" srcId="{C63917C1-32BE-49FE-B781-4A1AC96D3AB0}" destId="{78130BC6-46FB-4CCB-8459-13CD1D204216}" srcOrd="1" destOrd="0" presId="urn:microsoft.com/office/officeart/2005/8/layout/hList7"/>
    <dgm:cxn modelId="{0DB56F66-CF60-4C21-9ED9-A81F262422D9}" type="presParOf" srcId="{C63917C1-32BE-49FE-B781-4A1AC96D3AB0}" destId="{C5401273-AED7-4CCD-94B3-82CDDC70E404}" srcOrd="2" destOrd="0" presId="urn:microsoft.com/office/officeart/2005/8/layout/hList7"/>
    <dgm:cxn modelId="{47AFD01A-CBE9-436E-804B-315C5771A58D}" type="presParOf" srcId="{C63917C1-32BE-49FE-B781-4A1AC96D3AB0}" destId="{C7754A50-A39C-4239-8D18-A719B64A7890}" srcOrd="3" destOrd="0" presId="urn:microsoft.com/office/officeart/2005/8/layout/hList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0D835-943D-4761-BBA2-8E225176CF1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3929090-C6DB-4AF4-9A6F-A4B671F79C5B}">
      <dgm:prSet custT="1"/>
      <dgm:spPr/>
      <dgm:t>
        <a:bodyPr/>
        <a:lstStyle/>
        <a:p>
          <a:pPr rtl="0"/>
          <a:r>
            <a:rPr lang="el-GR" sz="1800" b="1" dirty="0" smtClean="0"/>
            <a:t>λίθινα εργαλεία 2.000.000 π.χ.</a:t>
          </a:r>
        </a:p>
      </dgm:t>
    </dgm:pt>
    <dgm:pt modelId="{22565734-FF4E-4D43-AA25-94BD5C84D338}" type="parTrans" cxnId="{48710479-0D54-4ABC-834E-C19BAF169CF1}">
      <dgm:prSet/>
      <dgm:spPr/>
      <dgm:t>
        <a:bodyPr/>
        <a:lstStyle/>
        <a:p>
          <a:endParaRPr lang="el-GR"/>
        </a:p>
      </dgm:t>
    </dgm:pt>
    <dgm:pt modelId="{56BBD56B-B9B2-4AE8-9BDB-8FBE8C51D61A}" type="sibTrans" cxnId="{48710479-0D54-4ABC-834E-C19BAF169CF1}">
      <dgm:prSet/>
      <dgm:spPr/>
      <dgm:t>
        <a:bodyPr/>
        <a:lstStyle/>
        <a:p>
          <a:endParaRPr lang="el-GR"/>
        </a:p>
      </dgm:t>
    </dgm:pt>
    <dgm:pt modelId="{93BFEAA3-4FE1-4F58-8C49-2395818D413E}">
      <dgm:prSet custT="1"/>
      <dgm:spPr/>
      <dgm:t>
        <a:bodyPr/>
        <a:lstStyle/>
        <a:p>
          <a:pPr rtl="0"/>
          <a:r>
            <a:rPr lang="el-GR" sz="1800" b="1" dirty="0" smtClean="0"/>
            <a:t>τρόπος κυνηγιού </a:t>
          </a:r>
          <a:endParaRPr lang="el-GR" sz="1800" b="1" dirty="0"/>
        </a:p>
      </dgm:t>
    </dgm:pt>
    <dgm:pt modelId="{CBA1CA7A-CEB9-4E0E-BB28-DAF91543A4D8}" type="parTrans" cxnId="{C8CC2F1C-6D9D-4E12-A3F0-FF55D1F516AF}">
      <dgm:prSet/>
      <dgm:spPr/>
      <dgm:t>
        <a:bodyPr/>
        <a:lstStyle/>
        <a:p>
          <a:endParaRPr lang="el-GR"/>
        </a:p>
      </dgm:t>
    </dgm:pt>
    <dgm:pt modelId="{6DACB01A-FD3F-49D4-A35E-0CD7E4628237}" type="sibTrans" cxnId="{C8CC2F1C-6D9D-4E12-A3F0-FF55D1F516AF}">
      <dgm:prSet/>
      <dgm:spPr/>
      <dgm:t>
        <a:bodyPr/>
        <a:lstStyle/>
        <a:p>
          <a:endParaRPr lang="el-GR"/>
        </a:p>
      </dgm:t>
    </dgm:pt>
    <dgm:pt modelId="{9A3C5EEC-8687-4827-B701-C66ADD9C7FC3}">
      <dgm:prSet custT="1"/>
      <dgm:spPr/>
      <dgm:t>
        <a:bodyPr/>
        <a:lstStyle/>
        <a:p>
          <a:pPr rtl="0"/>
          <a:r>
            <a:rPr lang="el-GR" sz="1800" b="1" dirty="0" smtClean="0"/>
            <a:t>ανακάλυψη της φωτιάς </a:t>
          </a:r>
          <a:endParaRPr lang="el-GR" sz="1800" b="1" dirty="0"/>
        </a:p>
      </dgm:t>
    </dgm:pt>
    <dgm:pt modelId="{F558E811-B408-4788-B224-53DCF16D91D6}" type="parTrans" cxnId="{D6ABA0B8-DE71-461C-A9FB-8B504A510030}">
      <dgm:prSet/>
      <dgm:spPr/>
      <dgm:t>
        <a:bodyPr/>
        <a:lstStyle/>
        <a:p>
          <a:endParaRPr lang="el-GR"/>
        </a:p>
      </dgm:t>
    </dgm:pt>
    <dgm:pt modelId="{F877A172-1F23-4983-AC47-106B90E6BF69}" type="sibTrans" cxnId="{D6ABA0B8-DE71-461C-A9FB-8B504A510030}">
      <dgm:prSet/>
      <dgm:spPr/>
      <dgm:t>
        <a:bodyPr/>
        <a:lstStyle/>
        <a:p>
          <a:endParaRPr lang="el-GR"/>
        </a:p>
      </dgm:t>
    </dgm:pt>
    <dgm:pt modelId="{9E8AD21E-9856-4377-BB6F-0737700DC25C}">
      <dgm:prSet custT="1"/>
      <dgm:spPr/>
      <dgm:t>
        <a:bodyPr/>
        <a:lstStyle/>
        <a:p>
          <a:pPr rtl="0"/>
          <a:r>
            <a:rPr lang="el-GR" sz="1800" b="1" dirty="0" smtClean="0"/>
            <a:t>επινόηση γεωργικών καλλιεργειών</a:t>
          </a:r>
        </a:p>
        <a:p>
          <a:pPr rtl="0"/>
          <a:r>
            <a:rPr lang="el-GR" sz="1800" b="1" dirty="0" smtClean="0"/>
            <a:t>8.000 π.χ.</a:t>
          </a:r>
          <a:endParaRPr lang="el-GR" sz="1800" b="1" dirty="0"/>
        </a:p>
      </dgm:t>
    </dgm:pt>
    <dgm:pt modelId="{DB7E991B-C31D-4A29-AB83-AEA125E91071}" type="parTrans" cxnId="{FAD22BC7-3D96-4B5D-BE5D-B50DA5DCA138}">
      <dgm:prSet/>
      <dgm:spPr/>
      <dgm:t>
        <a:bodyPr/>
        <a:lstStyle/>
        <a:p>
          <a:endParaRPr lang="el-GR"/>
        </a:p>
      </dgm:t>
    </dgm:pt>
    <dgm:pt modelId="{DC766248-18EA-478A-874A-8981739E8C1E}" type="sibTrans" cxnId="{FAD22BC7-3D96-4B5D-BE5D-B50DA5DCA138}">
      <dgm:prSet/>
      <dgm:spPr/>
      <dgm:t>
        <a:bodyPr/>
        <a:lstStyle/>
        <a:p>
          <a:endParaRPr lang="el-GR"/>
        </a:p>
      </dgm:t>
    </dgm:pt>
    <dgm:pt modelId="{1F4FEC2E-C3AF-473A-8CDD-3E887358D2B9}">
      <dgm:prSet custT="1"/>
      <dgm:spPr/>
      <dgm:t>
        <a:bodyPr lIns="0"/>
        <a:lstStyle/>
        <a:p>
          <a:pPr rtl="0"/>
          <a:r>
            <a:rPr lang="el-GR" sz="1800" b="1" dirty="0" smtClean="0"/>
            <a:t>μεταλλικά εργαλεία</a:t>
          </a:r>
        </a:p>
        <a:p>
          <a:pPr rtl="0"/>
          <a:r>
            <a:rPr lang="el-GR" sz="1800" b="1" dirty="0" smtClean="0"/>
            <a:t>3.300 π.χ.</a:t>
          </a:r>
          <a:endParaRPr lang="el-GR" sz="1800" b="1" dirty="0"/>
        </a:p>
      </dgm:t>
    </dgm:pt>
    <dgm:pt modelId="{29347527-F56A-4A31-9551-E5AA54013852}" type="parTrans" cxnId="{5BFCE3D0-20DA-45FC-A067-FF68BCA35401}">
      <dgm:prSet/>
      <dgm:spPr/>
      <dgm:t>
        <a:bodyPr/>
        <a:lstStyle/>
        <a:p>
          <a:endParaRPr lang="el-GR"/>
        </a:p>
      </dgm:t>
    </dgm:pt>
    <dgm:pt modelId="{247D491C-0FE4-4C68-B16D-FF7AC1D2F5A6}" type="sibTrans" cxnId="{5BFCE3D0-20DA-45FC-A067-FF68BCA35401}">
      <dgm:prSet/>
      <dgm:spPr/>
      <dgm:t>
        <a:bodyPr/>
        <a:lstStyle/>
        <a:p>
          <a:endParaRPr lang="el-GR"/>
        </a:p>
      </dgm:t>
    </dgm:pt>
    <dgm:pt modelId="{F776C0D9-41F5-42A7-B6FC-42AABEC68D23}">
      <dgm:prSet custT="1"/>
      <dgm:spPr/>
      <dgm:t>
        <a:bodyPr/>
        <a:lstStyle/>
        <a:p>
          <a:endParaRPr lang="el-GR"/>
        </a:p>
      </dgm:t>
    </dgm:pt>
    <dgm:pt modelId="{236AA2CA-1588-491E-8DAA-2514D0CC2883}" type="parTrans" cxnId="{D2CB7A43-20B9-41CB-A464-984D0B350E76}">
      <dgm:prSet/>
      <dgm:spPr/>
      <dgm:t>
        <a:bodyPr/>
        <a:lstStyle/>
        <a:p>
          <a:endParaRPr lang="el-GR"/>
        </a:p>
      </dgm:t>
    </dgm:pt>
    <dgm:pt modelId="{FF3F6070-63C1-4E1F-B463-856619CED27F}" type="sibTrans" cxnId="{D2CB7A43-20B9-41CB-A464-984D0B350E76}">
      <dgm:prSet/>
      <dgm:spPr/>
      <dgm:t>
        <a:bodyPr/>
        <a:lstStyle/>
        <a:p>
          <a:endParaRPr lang="el-GR"/>
        </a:p>
      </dgm:t>
    </dgm:pt>
    <dgm:pt modelId="{F3C23B31-94C6-4987-B83E-B2BE86203995}" type="pres">
      <dgm:prSet presAssocID="{E810D835-943D-4761-BBA2-8E225176CF1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11BF74A-759C-4792-8058-D4217B5620CE}" type="pres">
      <dgm:prSet presAssocID="{E810D835-943D-4761-BBA2-8E225176CF19}" presName="arrow" presStyleLbl="bgShp" presStyleIdx="0" presStyleCnt="1" custScaleX="120455" custLinFactNeighborX="0"/>
      <dgm:spPr/>
    </dgm:pt>
    <dgm:pt modelId="{77477282-A2FF-4BE6-A623-C2919B346B86}" type="pres">
      <dgm:prSet presAssocID="{E810D835-943D-4761-BBA2-8E225176CF19}" presName="arrowDiagram5" presStyleCnt="0"/>
      <dgm:spPr/>
    </dgm:pt>
    <dgm:pt modelId="{59C779EC-FAAC-4328-A31E-2C7C92ED48B9}" type="pres">
      <dgm:prSet presAssocID="{33929090-C6DB-4AF4-9A6F-A4B671F79C5B}" presName="bullet5a" presStyleLbl="node1" presStyleIdx="0" presStyleCnt="5" custLinFactX="-100000" custLinFactNeighborX="-130632" custLinFactNeighborY="-44368"/>
      <dgm:spPr>
        <a:solidFill>
          <a:schemeClr val="accent4">
            <a:lumMod val="95000"/>
            <a:lumOff val="5000"/>
          </a:schemeClr>
        </a:solidFill>
      </dgm:spPr>
    </dgm:pt>
    <dgm:pt modelId="{4BFCBD01-7568-4A46-AF24-76FA0FDE1186}" type="pres">
      <dgm:prSet presAssocID="{33929090-C6DB-4AF4-9A6F-A4B671F79C5B}" presName="textBox5a" presStyleLbl="revTx" presStyleIdx="0" presStyleCnt="5" custScaleX="181193" custScaleY="97938" custLinFactNeighborX="-86746" custLinFactNeighborY="-69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CE1C45-FA84-4F84-A78B-B6704864D5BB}" type="pres">
      <dgm:prSet presAssocID="{93BFEAA3-4FE1-4F58-8C49-2395818D413E}" presName="bullet5b" presStyleLbl="node1" presStyleIdx="1" presStyleCnt="5" custLinFactX="-100000" custLinFactNeighborX="-118342" custLinFactNeighborY="29107"/>
      <dgm:spPr>
        <a:solidFill>
          <a:srgbClr val="FF6600"/>
        </a:solidFill>
      </dgm:spPr>
    </dgm:pt>
    <dgm:pt modelId="{C57354D4-34DF-48B5-8566-27C7386FF392}" type="pres">
      <dgm:prSet presAssocID="{93BFEAA3-4FE1-4F58-8C49-2395818D413E}" presName="textBox5b" presStyleLbl="revTx" presStyleIdx="1" presStyleCnt="5" custScaleX="143593" custScaleY="39249" custLinFactNeighborX="-75347" custLinFactNeighborY="-167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D0B801-E0EF-4DF4-A1EF-A9184F82D024}" type="pres">
      <dgm:prSet presAssocID="{9A3C5EEC-8687-4827-B701-C66ADD9C7FC3}" presName="bullet5c" presStyleLbl="node1" presStyleIdx="2" presStyleCnt="5" custLinFactX="-60345" custLinFactNeighborX="-100000" custLinFactNeighborY="63380"/>
      <dgm:spPr>
        <a:solidFill>
          <a:srgbClr val="FF0000"/>
        </a:solidFill>
      </dgm:spPr>
    </dgm:pt>
    <dgm:pt modelId="{1454741A-768D-46C5-8398-8ED8602FEB27}" type="pres">
      <dgm:prSet presAssocID="{9A3C5EEC-8687-4827-B701-C66ADD9C7FC3}" presName="textBox5c" presStyleLbl="revTx" presStyleIdx="2" presStyleCnt="5" custScaleX="123552" custScaleY="42349" custLinFactNeighborX="-79621" custLinFactNeighborY="-147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C3EF27-0505-4068-8905-FAB28F270FB5}" type="pres">
      <dgm:prSet presAssocID="{9E8AD21E-9856-4377-BB6F-0737700DC25C}" presName="bullet5d" presStyleLbl="node1" presStyleIdx="3" presStyleCnt="5" custLinFactNeighborX="-59149" custLinFactNeighborY="30186"/>
      <dgm:spPr>
        <a:solidFill>
          <a:srgbClr val="00B050"/>
        </a:solidFill>
      </dgm:spPr>
    </dgm:pt>
    <dgm:pt modelId="{541A040B-B672-46D3-96C2-278D92CB6402}" type="pres">
      <dgm:prSet presAssocID="{9E8AD21E-9856-4377-BB6F-0737700DC25C}" presName="textBox5d" presStyleLbl="revTx" presStyleIdx="3" presStyleCnt="5" custScaleX="140909" custScaleY="40299" custLinFactNeighborX="-45709" custLinFactNeighborY="-121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90CEF8-0D8B-487E-9C2E-01DF28BDE2EC}" type="pres">
      <dgm:prSet presAssocID="{1F4FEC2E-C3AF-473A-8CDD-3E887358D2B9}" presName="bullet5e" presStyleLbl="node1" presStyleIdx="4" presStyleCnt="5" custLinFactNeighborX="-43300" custLinFactNeighborY="18464"/>
      <dgm:spPr/>
      <dgm:t>
        <a:bodyPr/>
        <a:lstStyle/>
        <a:p>
          <a:endParaRPr lang="el-GR"/>
        </a:p>
      </dgm:t>
    </dgm:pt>
    <dgm:pt modelId="{3F864291-5DC8-420E-A1D9-F180AD8A3367}" type="pres">
      <dgm:prSet presAssocID="{1F4FEC2E-C3AF-473A-8CDD-3E887358D2B9}" presName="textBox5e" presStyleLbl="revTx" presStyleIdx="4" presStyleCnt="5" custScaleX="111364" custScaleY="25889" custLinFactNeighborX="71199" custLinFactNeighborY="-307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6ABA0B8-DE71-461C-A9FB-8B504A510030}" srcId="{E810D835-943D-4761-BBA2-8E225176CF19}" destId="{9A3C5EEC-8687-4827-B701-C66ADD9C7FC3}" srcOrd="2" destOrd="0" parTransId="{F558E811-B408-4788-B224-53DCF16D91D6}" sibTransId="{F877A172-1F23-4983-AC47-106B90E6BF69}"/>
    <dgm:cxn modelId="{5BFCE3D0-20DA-45FC-A067-FF68BCA35401}" srcId="{E810D835-943D-4761-BBA2-8E225176CF19}" destId="{1F4FEC2E-C3AF-473A-8CDD-3E887358D2B9}" srcOrd="4" destOrd="0" parTransId="{29347527-F56A-4A31-9551-E5AA54013852}" sibTransId="{247D491C-0FE4-4C68-B16D-FF7AC1D2F5A6}"/>
    <dgm:cxn modelId="{E39BE7B5-9CF8-41D1-BF1B-1AC807BBB829}" type="presOf" srcId="{E810D835-943D-4761-BBA2-8E225176CF19}" destId="{F3C23B31-94C6-4987-B83E-B2BE86203995}" srcOrd="0" destOrd="0" presId="urn:microsoft.com/office/officeart/2005/8/layout/arrow2"/>
    <dgm:cxn modelId="{CEA4A720-BFB2-4F64-BF56-258B1AECA870}" type="presOf" srcId="{1F4FEC2E-C3AF-473A-8CDD-3E887358D2B9}" destId="{3F864291-5DC8-420E-A1D9-F180AD8A3367}" srcOrd="0" destOrd="0" presId="urn:microsoft.com/office/officeart/2005/8/layout/arrow2"/>
    <dgm:cxn modelId="{0165FB11-F431-4635-A432-97DEF07F5ACC}" type="presOf" srcId="{9E8AD21E-9856-4377-BB6F-0737700DC25C}" destId="{541A040B-B672-46D3-96C2-278D92CB6402}" srcOrd="0" destOrd="0" presId="urn:microsoft.com/office/officeart/2005/8/layout/arrow2"/>
    <dgm:cxn modelId="{3676C829-E063-4966-A014-8F49DCDCA9E6}" type="presOf" srcId="{9A3C5EEC-8687-4827-B701-C66ADD9C7FC3}" destId="{1454741A-768D-46C5-8398-8ED8602FEB27}" srcOrd="0" destOrd="0" presId="urn:microsoft.com/office/officeart/2005/8/layout/arrow2"/>
    <dgm:cxn modelId="{48710479-0D54-4ABC-834E-C19BAF169CF1}" srcId="{E810D835-943D-4761-BBA2-8E225176CF19}" destId="{33929090-C6DB-4AF4-9A6F-A4B671F79C5B}" srcOrd="0" destOrd="0" parTransId="{22565734-FF4E-4D43-AA25-94BD5C84D338}" sibTransId="{56BBD56B-B9B2-4AE8-9BDB-8FBE8C51D61A}"/>
    <dgm:cxn modelId="{E17E30B5-3234-4016-8D48-EFE525168557}" type="presOf" srcId="{93BFEAA3-4FE1-4F58-8C49-2395818D413E}" destId="{C57354D4-34DF-48B5-8566-27C7386FF392}" srcOrd="0" destOrd="0" presId="urn:microsoft.com/office/officeart/2005/8/layout/arrow2"/>
    <dgm:cxn modelId="{56673A70-25C2-4597-AE5F-3636A19A1C73}" type="presOf" srcId="{33929090-C6DB-4AF4-9A6F-A4B671F79C5B}" destId="{4BFCBD01-7568-4A46-AF24-76FA0FDE1186}" srcOrd="0" destOrd="0" presId="urn:microsoft.com/office/officeart/2005/8/layout/arrow2"/>
    <dgm:cxn modelId="{D2CB7A43-20B9-41CB-A464-984D0B350E76}" srcId="{E810D835-943D-4761-BBA2-8E225176CF19}" destId="{F776C0D9-41F5-42A7-B6FC-42AABEC68D23}" srcOrd="5" destOrd="0" parTransId="{236AA2CA-1588-491E-8DAA-2514D0CC2883}" sibTransId="{FF3F6070-63C1-4E1F-B463-856619CED27F}"/>
    <dgm:cxn modelId="{FAD22BC7-3D96-4B5D-BE5D-B50DA5DCA138}" srcId="{E810D835-943D-4761-BBA2-8E225176CF19}" destId="{9E8AD21E-9856-4377-BB6F-0737700DC25C}" srcOrd="3" destOrd="0" parTransId="{DB7E991B-C31D-4A29-AB83-AEA125E91071}" sibTransId="{DC766248-18EA-478A-874A-8981739E8C1E}"/>
    <dgm:cxn modelId="{C8CC2F1C-6D9D-4E12-A3F0-FF55D1F516AF}" srcId="{E810D835-943D-4761-BBA2-8E225176CF19}" destId="{93BFEAA3-4FE1-4F58-8C49-2395818D413E}" srcOrd="1" destOrd="0" parTransId="{CBA1CA7A-CEB9-4E0E-BB28-DAF91543A4D8}" sibTransId="{6DACB01A-FD3F-49D4-A35E-0CD7E4628237}"/>
    <dgm:cxn modelId="{FED02FA9-F81C-4B41-B34B-5C5390F23D19}" type="presParOf" srcId="{F3C23B31-94C6-4987-B83E-B2BE86203995}" destId="{111BF74A-759C-4792-8058-D4217B5620CE}" srcOrd="0" destOrd="0" presId="urn:microsoft.com/office/officeart/2005/8/layout/arrow2"/>
    <dgm:cxn modelId="{05E314B2-E5EF-4DE8-8DA6-84A17BDA3161}" type="presParOf" srcId="{F3C23B31-94C6-4987-B83E-B2BE86203995}" destId="{77477282-A2FF-4BE6-A623-C2919B346B86}" srcOrd="1" destOrd="0" presId="urn:microsoft.com/office/officeart/2005/8/layout/arrow2"/>
    <dgm:cxn modelId="{13FE2C1C-C621-45B9-AAC8-43029A58A630}" type="presParOf" srcId="{77477282-A2FF-4BE6-A623-C2919B346B86}" destId="{59C779EC-FAAC-4328-A31E-2C7C92ED48B9}" srcOrd="0" destOrd="0" presId="urn:microsoft.com/office/officeart/2005/8/layout/arrow2"/>
    <dgm:cxn modelId="{5BD7CFE0-67C0-41E6-B0DD-9A20B83EA686}" type="presParOf" srcId="{77477282-A2FF-4BE6-A623-C2919B346B86}" destId="{4BFCBD01-7568-4A46-AF24-76FA0FDE1186}" srcOrd="1" destOrd="0" presId="urn:microsoft.com/office/officeart/2005/8/layout/arrow2"/>
    <dgm:cxn modelId="{FFCE1DCA-74EC-4AF5-9663-97E2E3989C81}" type="presParOf" srcId="{77477282-A2FF-4BE6-A623-C2919B346B86}" destId="{DACE1C45-FA84-4F84-A78B-B6704864D5BB}" srcOrd="2" destOrd="0" presId="urn:microsoft.com/office/officeart/2005/8/layout/arrow2"/>
    <dgm:cxn modelId="{EFB8F40B-7A3F-4EDB-A578-E993B9085914}" type="presParOf" srcId="{77477282-A2FF-4BE6-A623-C2919B346B86}" destId="{C57354D4-34DF-48B5-8566-27C7386FF392}" srcOrd="3" destOrd="0" presId="urn:microsoft.com/office/officeart/2005/8/layout/arrow2"/>
    <dgm:cxn modelId="{AB5844CA-1C53-4DCA-9D68-EFBDA489D6AB}" type="presParOf" srcId="{77477282-A2FF-4BE6-A623-C2919B346B86}" destId="{6BD0B801-E0EF-4DF4-A1EF-A9184F82D024}" srcOrd="4" destOrd="0" presId="urn:microsoft.com/office/officeart/2005/8/layout/arrow2"/>
    <dgm:cxn modelId="{CD737B75-A5F1-48BA-85EB-2429A1012066}" type="presParOf" srcId="{77477282-A2FF-4BE6-A623-C2919B346B86}" destId="{1454741A-768D-46C5-8398-8ED8602FEB27}" srcOrd="5" destOrd="0" presId="urn:microsoft.com/office/officeart/2005/8/layout/arrow2"/>
    <dgm:cxn modelId="{1A24A397-8145-4AEA-B901-7E18A16FD201}" type="presParOf" srcId="{77477282-A2FF-4BE6-A623-C2919B346B86}" destId="{CDC3EF27-0505-4068-8905-FAB28F270FB5}" srcOrd="6" destOrd="0" presId="urn:microsoft.com/office/officeart/2005/8/layout/arrow2"/>
    <dgm:cxn modelId="{3DA2EC7C-0982-40EE-811A-6DD0F1712DDE}" type="presParOf" srcId="{77477282-A2FF-4BE6-A623-C2919B346B86}" destId="{541A040B-B672-46D3-96C2-278D92CB6402}" srcOrd="7" destOrd="0" presId="urn:microsoft.com/office/officeart/2005/8/layout/arrow2"/>
    <dgm:cxn modelId="{B17AC80D-5640-45BB-AD32-AED38A4EDDD7}" type="presParOf" srcId="{77477282-A2FF-4BE6-A623-C2919B346B86}" destId="{C290CEF8-0D8B-487E-9C2E-01DF28BDE2EC}" srcOrd="8" destOrd="0" presId="urn:microsoft.com/office/officeart/2005/8/layout/arrow2"/>
    <dgm:cxn modelId="{587DD7D1-9A00-4FF0-BF2F-E1E948837A94}" type="presParOf" srcId="{77477282-A2FF-4BE6-A623-C2919B346B86}" destId="{3F864291-5DC8-420E-A1D9-F180AD8A3367}" srcOrd="9" destOrd="0" presId="urn:microsoft.com/office/officeart/2005/8/layout/arrow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70AED9-DAF9-46FC-82D9-FF9A0363B118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C907A64-F8DC-44D6-A011-89BB9A0AD349}">
      <dgm:prSet phldrT="[Κείμενο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sz="2400" b="1" dirty="0" smtClean="0"/>
            <a:t>ικανοποίηση των ανθρώπινων αναγκών</a:t>
          </a:r>
          <a:endParaRPr lang="el-GR" sz="2400" b="1" dirty="0"/>
        </a:p>
      </dgm:t>
    </dgm:pt>
    <dgm:pt modelId="{721724E1-3141-4AA4-B2B9-025E3CC56E39}" type="parTrans" cxnId="{A4A274D6-ECF4-469C-899D-48DD5CA934E1}">
      <dgm:prSet/>
      <dgm:spPr/>
      <dgm:t>
        <a:bodyPr/>
        <a:lstStyle/>
        <a:p>
          <a:endParaRPr lang="el-GR"/>
        </a:p>
      </dgm:t>
    </dgm:pt>
    <dgm:pt modelId="{500F9BF5-296D-4B05-927D-F07363D051F1}" type="sibTrans" cxnId="{A4A274D6-ECF4-469C-899D-48DD5CA934E1}">
      <dgm:prSet/>
      <dgm:spPr/>
      <dgm:t>
        <a:bodyPr/>
        <a:lstStyle/>
        <a:p>
          <a:endParaRPr lang="el-GR"/>
        </a:p>
      </dgm:t>
    </dgm:pt>
    <dgm:pt modelId="{4EAF6104-8EF7-4842-8EE0-597CE5D292F5}">
      <dgm:prSet phldrT="[Κείμενο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sz="2400" b="1" dirty="0" smtClean="0"/>
            <a:t>έρευνα</a:t>
          </a:r>
          <a:endParaRPr lang="el-GR" sz="2400" b="1" dirty="0"/>
        </a:p>
      </dgm:t>
    </dgm:pt>
    <dgm:pt modelId="{C6F5AAEC-2EB8-4A4E-9855-0F5AA2902500}" type="parTrans" cxnId="{3FE8A15F-1B09-4357-B2BE-4EE9240C193C}">
      <dgm:prSet/>
      <dgm:spPr/>
      <dgm:t>
        <a:bodyPr/>
        <a:lstStyle/>
        <a:p>
          <a:endParaRPr lang="el-GR"/>
        </a:p>
      </dgm:t>
    </dgm:pt>
    <dgm:pt modelId="{95232AD3-935C-4102-A119-21D5E23F9B1F}" type="sibTrans" cxnId="{3FE8A15F-1B09-4357-B2BE-4EE9240C193C}">
      <dgm:prSet/>
      <dgm:spPr/>
      <dgm:t>
        <a:bodyPr/>
        <a:lstStyle/>
        <a:p>
          <a:endParaRPr lang="el-GR"/>
        </a:p>
      </dgm:t>
    </dgm:pt>
    <dgm:pt modelId="{98418AEC-0F40-488F-9BEC-037AEDD1D3C3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b="1" dirty="0" smtClean="0"/>
            <a:t>ανακάλυψη – εφεύρεση-καινοτομία-επινόηση</a:t>
          </a:r>
          <a:endParaRPr lang="el-GR" b="1" dirty="0"/>
        </a:p>
      </dgm:t>
    </dgm:pt>
    <dgm:pt modelId="{6F16E73C-4E9D-44BD-8207-4BAE0315A518}" type="parTrans" cxnId="{282E88E0-21C9-44A1-948E-390012765030}">
      <dgm:prSet/>
      <dgm:spPr/>
      <dgm:t>
        <a:bodyPr/>
        <a:lstStyle/>
        <a:p>
          <a:endParaRPr lang="el-GR"/>
        </a:p>
      </dgm:t>
    </dgm:pt>
    <dgm:pt modelId="{B04C1A45-4FF1-453A-898F-0CB226DB432C}" type="sibTrans" cxnId="{282E88E0-21C9-44A1-948E-390012765030}">
      <dgm:prSet/>
      <dgm:spPr/>
      <dgm:t>
        <a:bodyPr/>
        <a:lstStyle/>
        <a:p>
          <a:endParaRPr lang="el-GR"/>
        </a:p>
      </dgm:t>
    </dgm:pt>
    <dgm:pt modelId="{F61F7B0B-D9D0-4ADD-9A06-2DA30695864C}">
      <dgm:prSet phldrT="[Κείμενο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sz="2400" b="1" dirty="0" smtClean="0"/>
            <a:t>εξέλιξη</a:t>
          </a:r>
          <a:endParaRPr lang="el-GR" sz="2400" b="1" dirty="0"/>
        </a:p>
      </dgm:t>
    </dgm:pt>
    <dgm:pt modelId="{DE91347A-346C-49DE-B837-E0418CB2B051}" type="parTrans" cxnId="{54E3E813-801F-440A-A043-1B87299F39B0}">
      <dgm:prSet/>
      <dgm:spPr/>
      <dgm:t>
        <a:bodyPr/>
        <a:lstStyle/>
        <a:p>
          <a:endParaRPr lang="el-GR"/>
        </a:p>
      </dgm:t>
    </dgm:pt>
    <dgm:pt modelId="{E432D63A-D05C-4C15-A2B1-F1DAA5C986F3}" type="sibTrans" cxnId="{54E3E813-801F-440A-A043-1B87299F39B0}">
      <dgm:prSet/>
      <dgm:spPr/>
      <dgm:t>
        <a:bodyPr/>
        <a:lstStyle/>
        <a:p>
          <a:endParaRPr lang="el-GR"/>
        </a:p>
      </dgm:t>
    </dgm:pt>
    <dgm:pt modelId="{C6340BEE-74D0-423D-8D68-260E3A1953DA}" type="pres">
      <dgm:prSet presAssocID="{0A70AED9-DAF9-46FC-82D9-FF9A0363B11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071ADF4-AC85-4B0C-AE85-8FF70E2013A4}" type="pres">
      <dgm:prSet presAssocID="{5C907A64-F8DC-44D6-A011-89BB9A0AD3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0CC0A5-93B4-4943-82A7-08E601B38259}" type="pres">
      <dgm:prSet presAssocID="{500F9BF5-296D-4B05-927D-F07363D051F1}" presName="sibTrans" presStyleLbl="sibTrans2D1" presStyleIdx="0" presStyleCnt="3"/>
      <dgm:spPr/>
      <dgm:t>
        <a:bodyPr/>
        <a:lstStyle/>
        <a:p>
          <a:endParaRPr lang="el-GR"/>
        </a:p>
      </dgm:t>
    </dgm:pt>
    <dgm:pt modelId="{51F81C7C-4BA6-41EC-AB9F-74FC397394D1}" type="pres">
      <dgm:prSet presAssocID="{500F9BF5-296D-4B05-927D-F07363D051F1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5B9981BB-C826-4DB6-B00E-755F1FBF0D75}" type="pres">
      <dgm:prSet presAssocID="{4EAF6104-8EF7-4842-8EE0-597CE5D292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08C343-CB33-4FCC-887C-68E74A17C9A6}" type="pres">
      <dgm:prSet presAssocID="{95232AD3-935C-4102-A119-21D5E23F9B1F}" presName="sibTrans" presStyleLbl="sibTrans2D1" presStyleIdx="1" presStyleCnt="3"/>
      <dgm:spPr/>
      <dgm:t>
        <a:bodyPr/>
        <a:lstStyle/>
        <a:p>
          <a:endParaRPr lang="el-GR"/>
        </a:p>
      </dgm:t>
    </dgm:pt>
    <dgm:pt modelId="{826833D4-5343-4EDD-8753-D4B6095D0998}" type="pres">
      <dgm:prSet presAssocID="{95232AD3-935C-4102-A119-21D5E23F9B1F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BD522AAA-514D-406C-A85E-DD750D46441C}" type="pres">
      <dgm:prSet presAssocID="{98418AEC-0F40-488F-9BEC-037AEDD1D3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BD4B9C-ACC2-4368-BE34-EB04D8137240}" type="pres">
      <dgm:prSet presAssocID="{B04C1A45-4FF1-453A-898F-0CB226DB432C}" presName="sibTrans" presStyleLbl="sibTrans2D1" presStyleIdx="2" presStyleCnt="3"/>
      <dgm:spPr/>
      <dgm:t>
        <a:bodyPr/>
        <a:lstStyle/>
        <a:p>
          <a:endParaRPr lang="el-GR"/>
        </a:p>
      </dgm:t>
    </dgm:pt>
    <dgm:pt modelId="{A222062A-6958-4DB3-8CCE-F0B3C1AADF32}" type="pres">
      <dgm:prSet presAssocID="{B04C1A45-4FF1-453A-898F-0CB226DB432C}" presName="connectorText" presStyleLbl="sibTrans2D1" presStyleIdx="2" presStyleCnt="3"/>
      <dgm:spPr/>
      <dgm:t>
        <a:bodyPr/>
        <a:lstStyle/>
        <a:p>
          <a:endParaRPr lang="el-GR"/>
        </a:p>
      </dgm:t>
    </dgm:pt>
    <dgm:pt modelId="{51ABBEDF-768A-4F18-9162-05F8007393FF}" type="pres">
      <dgm:prSet presAssocID="{F61F7B0B-D9D0-4ADD-9A06-2DA3069586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FE8A15F-1B09-4357-B2BE-4EE9240C193C}" srcId="{0A70AED9-DAF9-46FC-82D9-FF9A0363B118}" destId="{4EAF6104-8EF7-4842-8EE0-597CE5D292F5}" srcOrd="1" destOrd="0" parTransId="{C6F5AAEC-2EB8-4A4E-9855-0F5AA2902500}" sibTransId="{95232AD3-935C-4102-A119-21D5E23F9B1F}"/>
    <dgm:cxn modelId="{F78B3452-7A2B-455C-98EA-10AB271BE35D}" type="presOf" srcId="{500F9BF5-296D-4B05-927D-F07363D051F1}" destId="{080CC0A5-93B4-4943-82A7-08E601B38259}" srcOrd="0" destOrd="0" presId="urn:microsoft.com/office/officeart/2005/8/layout/process2"/>
    <dgm:cxn modelId="{733D6240-9A01-46DA-A88A-B2C8C1298C7F}" type="presOf" srcId="{B04C1A45-4FF1-453A-898F-0CB226DB432C}" destId="{AFBD4B9C-ACC2-4368-BE34-EB04D8137240}" srcOrd="0" destOrd="0" presId="urn:microsoft.com/office/officeart/2005/8/layout/process2"/>
    <dgm:cxn modelId="{89F3C363-D40D-4D7F-B0E3-BF082C46A964}" type="presOf" srcId="{98418AEC-0F40-488F-9BEC-037AEDD1D3C3}" destId="{BD522AAA-514D-406C-A85E-DD750D46441C}" srcOrd="0" destOrd="0" presId="urn:microsoft.com/office/officeart/2005/8/layout/process2"/>
    <dgm:cxn modelId="{60BBE42A-771B-4C42-B246-7C3299C17A51}" type="presOf" srcId="{F61F7B0B-D9D0-4ADD-9A06-2DA30695864C}" destId="{51ABBEDF-768A-4F18-9162-05F8007393FF}" srcOrd="0" destOrd="0" presId="urn:microsoft.com/office/officeart/2005/8/layout/process2"/>
    <dgm:cxn modelId="{BC4D5E2E-F21F-42E2-922C-4FE7EB65A07B}" type="presOf" srcId="{5C907A64-F8DC-44D6-A011-89BB9A0AD349}" destId="{0071ADF4-AC85-4B0C-AE85-8FF70E2013A4}" srcOrd="0" destOrd="0" presId="urn:microsoft.com/office/officeart/2005/8/layout/process2"/>
    <dgm:cxn modelId="{C9521C00-3501-4945-9558-27EF2AD5A548}" type="presOf" srcId="{95232AD3-935C-4102-A119-21D5E23F9B1F}" destId="{826833D4-5343-4EDD-8753-D4B6095D0998}" srcOrd="1" destOrd="0" presId="urn:microsoft.com/office/officeart/2005/8/layout/process2"/>
    <dgm:cxn modelId="{5B7E9439-1CEA-4E31-BED8-BAA074F608DC}" type="presOf" srcId="{0A70AED9-DAF9-46FC-82D9-FF9A0363B118}" destId="{C6340BEE-74D0-423D-8D68-260E3A1953DA}" srcOrd="0" destOrd="0" presId="urn:microsoft.com/office/officeart/2005/8/layout/process2"/>
    <dgm:cxn modelId="{282E88E0-21C9-44A1-948E-390012765030}" srcId="{0A70AED9-DAF9-46FC-82D9-FF9A0363B118}" destId="{98418AEC-0F40-488F-9BEC-037AEDD1D3C3}" srcOrd="2" destOrd="0" parTransId="{6F16E73C-4E9D-44BD-8207-4BAE0315A518}" sibTransId="{B04C1A45-4FF1-453A-898F-0CB226DB432C}"/>
    <dgm:cxn modelId="{54E3E813-801F-440A-A043-1B87299F39B0}" srcId="{0A70AED9-DAF9-46FC-82D9-FF9A0363B118}" destId="{F61F7B0B-D9D0-4ADD-9A06-2DA30695864C}" srcOrd="3" destOrd="0" parTransId="{DE91347A-346C-49DE-B837-E0418CB2B051}" sibTransId="{E432D63A-D05C-4C15-A2B1-F1DAA5C986F3}"/>
    <dgm:cxn modelId="{5D467100-F89C-4A9C-A84C-2F90516488E2}" type="presOf" srcId="{B04C1A45-4FF1-453A-898F-0CB226DB432C}" destId="{A222062A-6958-4DB3-8CCE-F0B3C1AADF32}" srcOrd="1" destOrd="0" presId="urn:microsoft.com/office/officeart/2005/8/layout/process2"/>
    <dgm:cxn modelId="{A4A274D6-ECF4-469C-899D-48DD5CA934E1}" srcId="{0A70AED9-DAF9-46FC-82D9-FF9A0363B118}" destId="{5C907A64-F8DC-44D6-A011-89BB9A0AD349}" srcOrd="0" destOrd="0" parTransId="{721724E1-3141-4AA4-B2B9-025E3CC56E39}" sibTransId="{500F9BF5-296D-4B05-927D-F07363D051F1}"/>
    <dgm:cxn modelId="{AD41D5C3-E3C1-40B0-A1E2-25EC2557C91B}" type="presOf" srcId="{95232AD3-935C-4102-A119-21D5E23F9B1F}" destId="{6808C343-CB33-4FCC-887C-68E74A17C9A6}" srcOrd="0" destOrd="0" presId="urn:microsoft.com/office/officeart/2005/8/layout/process2"/>
    <dgm:cxn modelId="{5C5C5AE8-8F14-42D0-A013-A44F0E5A8D08}" type="presOf" srcId="{500F9BF5-296D-4B05-927D-F07363D051F1}" destId="{51F81C7C-4BA6-41EC-AB9F-74FC397394D1}" srcOrd="1" destOrd="0" presId="urn:microsoft.com/office/officeart/2005/8/layout/process2"/>
    <dgm:cxn modelId="{D9F5C238-9AA5-42F1-AA15-B29DC65DFBFA}" type="presOf" srcId="{4EAF6104-8EF7-4842-8EE0-597CE5D292F5}" destId="{5B9981BB-C826-4DB6-B00E-755F1FBF0D75}" srcOrd="0" destOrd="0" presId="urn:microsoft.com/office/officeart/2005/8/layout/process2"/>
    <dgm:cxn modelId="{147B9725-BDD4-4615-B2FC-97E2DDA40D9F}" type="presParOf" srcId="{C6340BEE-74D0-423D-8D68-260E3A1953DA}" destId="{0071ADF4-AC85-4B0C-AE85-8FF70E2013A4}" srcOrd="0" destOrd="0" presId="urn:microsoft.com/office/officeart/2005/8/layout/process2"/>
    <dgm:cxn modelId="{6B04F018-6003-4A20-B27C-8CDAED59CBD1}" type="presParOf" srcId="{C6340BEE-74D0-423D-8D68-260E3A1953DA}" destId="{080CC0A5-93B4-4943-82A7-08E601B38259}" srcOrd="1" destOrd="0" presId="urn:microsoft.com/office/officeart/2005/8/layout/process2"/>
    <dgm:cxn modelId="{2609100F-6F58-4E31-82B8-24D47F5DB4ED}" type="presParOf" srcId="{080CC0A5-93B4-4943-82A7-08E601B38259}" destId="{51F81C7C-4BA6-41EC-AB9F-74FC397394D1}" srcOrd="0" destOrd="0" presId="urn:microsoft.com/office/officeart/2005/8/layout/process2"/>
    <dgm:cxn modelId="{DE462C9C-36B4-4983-9D44-C945DFDDBC6A}" type="presParOf" srcId="{C6340BEE-74D0-423D-8D68-260E3A1953DA}" destId="{5B9981BB-C826-4DB6-B00E-755F1FBF0D75}" srcOrd="2" destOrd="0" presId="urn:microsoft.com/office/officeart/2005/8/layout/process2"/>
    <dgm:cxn modelId="{1CA28413-AE4A-4AA1-99CC-753B5CF1CACB}" type="presParOf" srcId="{C6340BEE-74D0-423D-8D68-260E3A1953DA}" destId="{6808C343-CB33-4FCC-887C-68E74A17C9A6}" srcOrd="3" destOrd="0" presId="urn:microsoft.com/office/officeart/2005/8/layout/process2"/>
    <dgm:cxn modelId="{39ECE409-5288-451D-A657-74CB7808AC3A}" type="presParOf" srcId="{6808C343-CB33-4FCC-887C-68E74A17C9A6}" destId="{826833D4-5343-4EDD-8753-D4B6095D0998}" srcOrd="0" destOrd="0" presId="urn:microsoft.com/office/officeart/2005/8/layout/process2"/>
    <dgm:cxn modelId="{5E0B43B4-C0DB-4383-8749-97E0E5072532}" type="presParOf" srcId="{C6340BEE-74D0-423D-8D68-260E3A1953DA}" destId="{BD522AAA-514D-406C-A85E-DD750D46441C}" srcOrd="4" destOrd="0" presId="urn:microsoft.com/office/officeart/2005/8/layout/process2"/>
    <dgm:cxn modelId="{4B86C48B-5638-4D6C-8EFD-4C1E2411C206}" type="presParOf" srcId="{C6340BEE-74D0-423D-8D68-260E3A1953DA}" destId="{AFBD4B9C-ACC2-4368-BE34-EB04D8137240}" srcOrd="5" destOrd="0" presId="urn:microsoft.com/office/officeart/2005/8/layout/process2"/>
    <dgm:cxn modelId="{05FA8EBB-DFB2-4888-AC90-FACB439A263A}" type="presParOf" srcId="{AFBD4B9C-ACC2-4368-BE34-EB04D8137240}" destId="{A222062A-6958-4DB3-8CCE-F0B3C1AADF32}" srcOrd="0" destOrd="0" presId="urn:microsoft.com/office/officeart/2005/8/layout/process2"/>
    <dgm:cxn modelId="{3607B368-DFCA-4BD4-820D-D76A51B6370B}" type="presParOf" srcId="{C6340BEE-74D0-423D-8D68-260E3A1953DA}" destId="{51ABBEDF-768A-4F18-9162-05F8007393FF}" srcOrd="6" destOrd="0" presId="urn:microsoft.com/office/officeart/2005/8/layout/process2"/>
  </dgm:cxnLst>
  <dgm:bg>
    <a:noFill/>
  </dgm:bg>
  <dgm:whole>
    <a:ln w="0" cmpd="sng">
      <a:prstDash val="sysDot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29F3-EBFF-4A35-A5F7-F44F619C3162}" type="datetimeFigureOut">
              <a:rPr lang="el-GR" smtClean="0"/>
              <a:pPr/>
              <a:t>29/7/2010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5CA1-5105-473D-A1CE-54043BFFD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965F3-84CA-48FF-835F-ADE1FAD973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77F1-AB4D-4F63-8C87-2AC9C6F3D1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33B3-9980-4B4F-8635-7E529726B5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B21B-FB08-4218-8AA2-C2BB90C8E7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A655-D1EB-4B90-9EFC-86F602A5EB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DFA7-BB44-40BD-9D84-C232D269B5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F9C6-C004-4726-BD35-64F1174A9E2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9760-A65C-46DA-8E66-11EFE44E3D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4779-BFE0-4E3F-A1A1-6E3638B0DBF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48D4-CC85-4EE6-B09B-C1B9D676450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8C81-1FC9-4DDA-8127-51CB6CCCDD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A3CB2C-4F33-49C3-9CDC-A791362DFB3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Διάγραμμα"/>
          <p:cNvGraphicFramePr/>
          <p:nvPr/>
        </p:nvGraphicFramePr>
        <p:xfrm>
          <a:off x="642910" y="1857364"/>
          <a:ext cx="7715304" cy="4076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- Ομάδα"/>
          <p:cNvGrpSpPr/>
          <p:nvPr/>
        </p:nvGrpSpPr>
        <p:grpSpPr>
          <a:xfrm>
            <a:off x="714348" y="285728"/>
            <a:ext cx="7500990" cy="1000132"/>
            <a:chOff x="0" y="0"/>
            <a:chExt cx="8358246" cy="1380599"/>
          </a:xfrm>
          <a:solidFill>
            <a:srgbClr val="FF6600"/>
          </a:solidFill>
          <a:scene3d>
            <a:camera prst="orthographicFront"/>
            <a:lightRig rig="flat" dir="t"/>
          </a:scene3d>
        </p:grpSpPr>
        <p:sp>
          <p:nvSpPr>
            <p:cNvPr id="5" name="4 - Στρογγυλεμένο ορθογώνιο"/>
            <p:cNvSpPr/>
            <p:nvPr/>
          </p:nvSpPr>
          <p:spPr>
            <a:xfrm>
              <a:off x="0" y="0"/>
              <a:ext cx="8358246" cy="138059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Στρογγυλεμένο ορθογώνιο 4"/>
            <p:cNvSpPr/>
            <p:nvPr/>
          </p:nvSpPr>
          <p:spPr>
            <a:xfrm>
              <a:off x="67395" y="67395"/>
              <a:ext cx="8223456" cy="12458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algn="ctr"/>
              <a:r>
                <a:rPr lang="el-GR" sz="6000" b="1" spc="600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Georgia" pitchFamily="18" charset="0"/>
                </a:rPr>
                <a:t>τεχνολογία</a:t>
              </a:r>
              <a:endParaRPr lang="el-GR" sz="6000" b="1" spc="6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graphicEl>
                                              <a:dgm id="{83F14D0E-A218-42E2-B12C-0B584054D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graphicEl>
                                              <a:dgm id="{6068C06B-1447-4C86-A9BB-687BE5D4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3F6A36-3112-459E-8204-107FCCCA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graphicEl>
                                              <a:dgm id="{303F6A36-3112-459E-8204-107FCCCA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graphicEl>
                                              <a:dgm id="{303F6A36-3112-459E-8204-107FCCCA4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780D7A-4B92-4E2B-BCCC-9154000D9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graphicEl>
                                              <a:dgm id="{DB780D7A-4B92-4E2B-BCCC-9154000D9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graphicEl>
                                              <a:dgm id="{DB780D7A-4B92-4E2B-BCCC-9154000D9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graphicEl>
                                              <a:dgm id="{0398BFB7-4E01-49FB-BC74-C72CF2F84F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graphicEl>
                                              <a:dgm id="{5D4C68B0-1FC9-4DBB-8759-337196A8B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>
            <a:off x="1428728" y="214290"/>
            <a:ext cx="6643734" cy="1143008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κάποιες εικόνες…</a:t>
            </a:r>
            <a:endParaRPr lang="el-G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r="35000"/>
          <a:stretch>
            <a:fillRect/>
          </a:stretch>
        </p:blipFill>
        <p:spPr bwMode="auto">
          <a:xfrm>
            <a:off x="285720" y="2357430"/>
            <a:ext cx="247650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428868"/>
            <a:ext cx="2809879" cy="286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2857515" cy="21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7" name="6 - Στρογγύλεμα μίας γωνίας ορθογωνίου"/>
          <p:cNvSpPr/>
          <p:nvPr/>
        </p:nvSpPr>
        <p:spPr>
          <a:xfrm>
            <a:off x="428596" y="5500702"/>
            <a:ext cx="8215370" cy="1143008"/>
          </a:xfrm>
          <a:prstGeom prst="round1Rect">
            <a:avLst>
              <a:gd name="adj" fmla="val 355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έχουν σχέση με την τεχνολογία;;;</a:t>
            </a:r>
            <a:endParaRPr lang="el-G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333753" cy="22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3 - Στρογγύλεμα μίας γωνίας ορθογωνίου"/>
          <p:cNvSpPr/>
          <p:nvPr/>
        </p:nvSpPr>
        <p:spPr>
          <a:xfrm>
            <a:off x="1428728" y="214290"/>
            <a:ext cx="6643734" cy="1143008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κάποιες εικόνες…</a:t>
            </a:r>
            <a:endParaRPr lang="el-GR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>
            <a:off x="500034" y="5143512"/>
            <a:ext cx="8215370" cy="1143008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έχουν σχέση με την τεχνολογία;;;</a:t>
            </a:r>
            <a:endParaRPr lang="el-G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3071834" cy="23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65100" dir="162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785786" y="214290"/>
            <a:ext cx="7500990" cy="1000132"/>
            <a:chOff x="0" y="0"/>
            <a:chExt cx="8358246" cy="1380599"/>
          </a:xfrm>
          <a:solidFill>
            <a:srgbClr val="FF6600"/>
          </a:solidFill>
          <a:scene3d>
            <a:camera prst="orthographicFront"/>
            <a:lightRig rig="flat" dir="t"/>
          </a:scene3d>
        </p:grpSpPr>
        <p:sp>
          <p:nvSpPr>
            <p:cNvPr id="7" name="6 - Στρογγυλεμένο ορθογώνιο"/>
            <p:cNvSpPr/>
            <p:nvPr/>
          </p:nvSpPr>
          <p:spPr>
            <a:xfrm>
              <a:off x="0" y="0"/>
              <a:ext cx="8358246" cy="138059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Στρογγυλεμένο ορθογώνιο 4"/>
            <p:cNvSpPr/>
            <p:nvPr/>
          </p:nvSpPr>
          <p:spPr>
            <a:xfrm>
              <a:off x="67395" y="67395"/>
              <a:ext cx="8223456" cy="124580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algn="ctr"/>
              <a:r>
                <a:rPr lang="el-GR" sz="6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Georgia" pitchFamily="18" charset="0"/>
                </a:rPr>
                <a:t>η αρχή…</a:t>
              </a:r>
              <a:endParaRPr lang="el-GR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285992"/>
            <a:ext cx="1714512" cy="15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Επεξήγηση με σύννεφο"/>
          <p:cNvSpPr/>
          <p:nvPr/>
        </p:nvSpPr>
        <p:spPr>
          <a:xfrm>
            <a:off x="642910" y="1500174"/>
            <a:ext cx="2286016" cy="1785950"/>
          </a:xfrm>
          <a:prstGeom prst="cloudCallout">
            <a:avLst>
              <a:gd name="adj1" fmla="val 78297"/>
              <a:gd name="adj2" fmla="val 3281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sz="2000" b="1" dirty="0" smtClean="0"/>
              <a:t>πως ξεκίνησε;;;</a:t>
            </a:r>
          </a:p>
          <a:p>
            <a:pPr algn="ctr"/>
            <a:endParaRPr lang="el-GR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6215074" y="1571612"/>
            <a:ext cx="2286016" cy="1785950"/>
          </a:xfrm>
          <a:prstGeom prst="cloudCallout">
            <a:avLst>
              <a:gd name="adj1" fmla="val -75326"/>
              <a:gd name="adj2" fmla="val 394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ποια ήταν τα κίνητρα;;;</a:t>
            </a:r>
          </a:p>
          <a:p>
            <a:pPr algn="ctr"/>
            <a:endParaRPr lang="el-GR" dirty="0"/>
          </a:p>
        </p:txBody>
      </p:sp>
      <p:sp>
        <p:nvSpPr>
          <p:cNvPr id="13" name="12 - Επεξήγηση με σύννεφο"/>
          <p:cNvSpPr/>
          <p:nvPr/>
        </p:nvSpPr>
        <p:spPr>
          <a:xfrm>
            <a:off x="2786050" y="4572008"/>
            <a:ext cx="2286016" cy="1785950"/>
          </a:xfrm>
          <a:prstGeom prst="cloudCallout">
            <a:avLst>
              <a:gd name="adj1" fmla="val 27862"/>
              <a:gd name="adj2" fmla="val -8590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b="1" dirty="0" smtClean="0"/>
              <a:t>ποιά ήταν η εξέλιξη;;;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 flipH="1">
            <a:off x="1214414" y="142852"/>
            <a:ext cx="6750891" cy="642918"/>
          </a:xfrm>
          <a:prstGeom prst="round1Rect">
            <a:avLst>
              <a:gd name="adj" fmla="val 46715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ποιο ήταν το κίνητρο;;;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500034" y="1000108"/>
          <a:ext cx="778674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643182"/>
            <a:ext cx="3241674" cy="21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643314"/>
            <a:ext cx="2516191" cy="274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928934"/>
            <a:ext cx="2986846" cy="181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946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2932129" cy="26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3000396" cy="25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Στρογγύλεμα μίας γωνίας ορθογωνίου"/>
          <p:cNvSpPr/>
          <p:nvPr/>
        </p:nvSpPr>
        <p:spPr>
          <a:xfrm>
            <a:off x="1214414" y="142852"/>
            <a:ext cx="6786610" cy="714356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εργαλεία – λίθινη εποχή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928662" y="857232"/>
          <a:ext cx="728667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Στρογγύλεμα μίας γωνίας ορθογωνίου"/>
          <p:cNvSpPr/>
          <p:nvPr/>
        </p:nvSpPr>
        <p:spPr>
          <a:xfrm>
            <a:off x="1214414" y="0"/>
            <a:ext cx="6786610" cy="714356"/>
          </a:xfrm>
          <a:prstGeom prst="round1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εργαλεία – λίθινη εποχή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>
            <a:off x="2571736" y="5429264"/>
            <a:ext cx="4572032" cy="428604"/>
          </a:xfrm>
          <a:prstGeom prst="round1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τι παρατηρείτε;;;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- Διάγραμμα"/>
          <p:cNvGraphicFramePr/>
          <p:nvPr/>
        </p:nvGraphicFramePr>
        <p:xfrm>
          <a:off x="285720" y="1428736"/>
          <a:ext cx="842968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Στρογγύλεμα μίας γωνίας ορθογωνίου"/>
          <p:cNvSpPr/>
          <p:nvPr/>
        </p:nvSpPr>
        <p:spPr>
          <a:xfrm flipH="1">
            <a:off x="285720" y="142852"/>
            <a:ext cx="8643996" cy="642918"/>
          </a:xfrm>
          <a:prstGeom prst="round1Rect">
            <a:avLst>
              <a:gd name="adj" fmla="val 46715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η συνέχεια… μερικοί σπουδαίοι σταθμοί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7143768" y="2071678"/>
            <a:ext cx="642942" cy="64294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5 - Ομάδα"/>
          <p:cNvGrpSpPr/>
          <p:nvPr/>
        </p:nvGrpSpPr>
        <p:grpSpPr>
          <a:xfrm>
            <a:off x="5786446" y="1071546"/>
            <a:ext cx="2114569" cy="2534610"/>
            <a:chOff x="5072102" y="1285874"/>
            <a:chExt cx="2114569" cy="2534610"/>
          </a:xfrm>
        </p:grpSpPr>
        <p:sp>
          <p:nvSpPr>
            <p:cNvPr id="8" name="7 - Ορθογώνιο"/>
            <p:cNvSpPr/>
            <p:nvPr/>
          </p:nvSpPr>
          <p:spPr>
            <a:xfrm>
              <a:off x="5786482" y="1285874"/>
              <a:ext cx="1400189" cy="7486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- Ορθογώνιο"/>
            <p:cNvSpPr/>
            <p:nvPr/>
          </p:nvSpPr>
          <p:spPr>
            <a:xfrm>
              <a:off x="5072102" y="3071824"/>
              <a:ext cx="1400189" cy="748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b="1" kern="1200" dirty="0" smtClean="0"/>
                <a:t>Πρώτοι μεγάλοι οικισμοί</a:t>
              </a:r>
              <a:endParaRPr lang="el-GR" sz="1800" b="1" kern="1200" dirty="0"/>
            </a:p>
          </p:txBody>
        </p:sp>
      </p:grp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65F3-84CA-48FF-835F-ADE1FAD973B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1BF74A-759C-4792-8058-D4217B56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graphicEl>
                                              <a:dgm id="{111BF74A-759C-4792-8058-D4217B56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graphicEl>
                                              <a:dgm id="{111BF74A-759C-4792-8058-D4217B56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dgm id="{111BF74A-759C-4792-8058-D4217B56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C779EC-FAAC-4328-A31E-2C7C92ED4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graphicEl>
                                              <a:dgm id="{59C779EC-FAAC-4328-A31E-2C7C92ED4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graphicEl>
                                              <a:dgm id="{59C779EC-FAAC-4328-A31E-2C7C92ED4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59C779EC-FAAC-4328-A31E-2C7C92ED4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FCBD01-7568-4A46-AF24-76FA0FDE1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4BFCBD01-7568-4A46-AF24-76FA0FDE1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graphicEl>
                                              <a:dgm id="{4BFCBD01-7568-4A46-AF24-76FA0FDE1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4BFCBD01-7568-4A46-AF24-76FA0FDE1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CE1C45-FA84-4F84-A78B-B6704864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DACE1C45-FA84-4F84-A78B-B6704864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DACE1C45-FA84-4F84-A78B-B6704864D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DACE1C45-FA84-4F84-A78B-B6704864D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7354D4-34DF-48B5-8566-27C7386F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C57354D4-34DF-48B5-8566-27C7386F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graphicEl>
                                              <a:dgm id="{C57354D4-34DF-48B5-8566-27C7386F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graphicEl>
                                              <a:dgm id="{C57354D4-34DF-48B5-8566-27C7386FF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D0B801-E0EF-4DF4-A1EF-A9184F82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graphicEl>
                                              <a:dgm id="{6BD0B801-E0EF-4DF4-A1EF-A9184F82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graphicEl>
                                              <a:dgm id="{6BD0B801-E0EF-4DF4-A1EF-A9184F82D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6BD0B801-E0EF-4DF4-A1EF-A9184F82D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4741A-768D-46C5-8398-8ED8602F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dgm id="{1454741A-768D-46C5-8398-8ED8602F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graphicEl>
                                              <a:dgm id="{1454741A-768D-46C5-8398-8ED8602FE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1454741A-768D-46C5-8398-8ED8602FE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C3EF27-0505-4068-8905-FAB28F270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>
                                            <p:graphicEl>
                                              <a:dgm id="{CDC3EF27-0505-4068-8905-FAB28F270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graphicEl>
                                              <a:dgm id="{CDC3EF27-0505-4068-8905-FAB28F270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CDC3EF27-0505-4068-8905-FAB28F270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A040B-B672-46D3-96C2-278D92CB6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dgm id="{541A040B-B672-46D3-96C2-278D92CB6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graphicEl>
                                              <a:dgm id="{541A040B-B672-46D3-96C2-278D92CB6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>
                                            <p:graphicEl>
                                              <a:dgm id="{541A040B-B672-46D3-96C2-278D92CB6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90CEF8-0D8B-487E-9C2E-01DF28BDE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graphicEl>
                                              <a:dgm id="{C290CEF8-0D8B-487E-9C2E-01DF28BDE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graphicEl>
                                              <a:dgm id="{C290CEF8-0D8B-487E-9C2E-01DF28BDE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graphicEl>
                                              <a:dgm id="{C290CEF8-0D8B-487E-9C2E-01DF28BDE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64291-5DC8-420E-A1D9-F180AD8A3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graphicEl>
                                              <a:dgm id="{3F864291-5DC8-420E-A1D9-F180AD8A3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graphicEl>
                                              <a:dgm id="{3F864291-5DC8-420E-A1D9-F180AD8A3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>
                                            <p:graphicEl>
                                              <a:dgm id="{3F864291-5DC8-420E-A1D9-F180AD8A3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μίας γωνίας ορθογωνίου"/>
          <p:cNvSpPr/>
          <p:nvPr/>
        </p:nvSpPr>
        <p:spPr>
          <a:xfrm flipH="1">
            <a:off x="1214413" y="142852"/>
            <a:ext cx="7143800" cy="642918"/>
          </a:xfrm>
          <a:prstGeom prst="round1Rect">
            <a:avLst>
              <a:gd name="adj" fmla="val 46715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χαρακτηριστικά της τεχνολογίας</a:t>
            </a:r>
            <a:endParaRPr lang="el-G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857224" y="928670"/>
          <a:ext cx="735811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2877</TotalTime>
  <Words>157</Words>
  <Application>Microsoft Office PowerPoint</Application>
  <PresentationFormat>Προβολή στην οθόνη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ioannis</dc:creator>
  <cp:lastModifiedBy>ioannis</cp:lastModifiedBy>
  <cp:revision>237</cp:revision>
  <dcterms:created xsi:type="dcterms:W3CDTF">2009-09-24T18:19:55Z</dcterms:created>
  <dcterms:modified xsi:type="dcterms:W3CDTF">2010-07-29T06:43:51Z</dcterms:modified>
</cp:coreProperties>
</file>